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1" r:id="rId6"/>
    <p:sldId id="300" r:id="rId7"/>
    <p:sldId id="302" r:id="rId8"/>
    <p:sldId id="303" r:id="rId9"/>
    <p:sldId id="304" r:id="rId10"/>
    <p:sldId id="305" r:id="rId11"/>
    <p:sldId id="306" r:id="rId12"/>
    <p:sldId id="308" r:id="rId13"/>
    <p:sldId id="30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B521BE-9636-46CE-AC8B-D0DC5D1E5C32}" v="811" dt="2022-07-17T07:49:29.2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0" autoAdjust="0"/>
    <p:restoredTop sz="94619" autoAdjust="0"/>
  </p:normalViewPr>
  <p:slideViewPr>
    <p:cSldViewPr snapToGrid="0">
      <p:cViewPr varScale="1">
        <p:scale>
          <a:sx n="92" d="100"/>
          <a:sy n="92" d="100"/>
        </p:scale>
        <p:origin x="184"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eejoni Banerjee" userId="0c7952d8c6d91950" providerId="LiveId" clId="{07B521BE-9636-46CE-AC8B-D0DC5D1E5C32}"/>
    <pc:docChg chg="undo custSel addSld delSld modSld">
      <pc:chgData name="Sreejoni Banerjee" userId="0c7952d8c6d91950" providerId="LiveId" clId="{07B521BE-9636-46CE-AC8B-D0DC5D1E5C32}" dt="2022-07-17T07:49:29.243" v="1370" actId="20577"/>
      <pc:docMkLst>
        <pc:docMk/>
      </pc:docMkLst>
      <pc:sldChg chg="modSp mod">
        <pc:chgData name="Sreejoni Banerjee" userId="0c7952d8c6d91950" providerId="LiveId" clId="{07B521BE-9636-46CE-AC8B-D0DC5D1E5C32}" dt="2022-07-16T15:19:51.683" v="89" actId="20577"/>
        <pc:sldMkLst>
          <pc:docMk/>
          <pc:sldMk cId="193143965" sldId="298"/>
        </pc:sldMkLst>
        <pc:spChg chg="mod">
          <ac:chgData name="Sreejoni Banerjee" userId="0c7952d8c6d91950" providerId="LiveId" clId="{07B521BE-9636-46CE-AC8B-D0DC5D1E5C32}" dt="2022-07-16T15:19:51.683" v="89" actId="20577"/>
          <ac:spMkLst>
            <pc:docMk/>
            <pc:sldMk cId="193143965" sldId="298"/>
            <ac:spMk id="2" creationId="{9AB2EA78-AEB3-469B-9025-3B17201A457B}"/>
          </ac:spMkLst>
        </pc:spChg>
      </pc:sldChg>
      <pc:sldChg chg="addSp delSp modSp mod">
        <pc:chgData name="Sreejoni Banerjee" userId="0c7952d8c6d91950" providerId="LiveId" clId="{07B521BE-9636-46CE-AC8B-D0DC5D1E5C32}" dt="2022-07-17T07:49:29.243" v="1370" actId="20577"/>
        <pc:sldMkLst>
          <pc:docMk/>
          <pc:sldMk cId="2933514334" sldId="300"/>
        </pc:sldMkLst>
        <pc:spChg chg="mod">
          <ac:chgData name="Sreejoni Banerjee" userId="0c7952d8c6d91950" providerId="LiveId" clId="{07B521BE-9636-46CE-AC8B-D0DC5D1E5C32}" dt="2022-07-16T15:15:57.746" v="37" actId="20577"/>
          <ac:spMkLst>
            <pc:docMk/>
            <pc:sldMk cId="2933514334" sldId="300"/>
            <ac:spMk id="2" creationId="{75AC86D3-8FD1-4F47-A319-7D0542E48B2F}"/>
          </ac:spMkLst>
        </pc:spChg>
        <pc:spChg chg="add del mod">
          <ac:chgData name="Sreejoni Banerjee" userId="0c7952d8c6d91950" providerId="LiveId" clId="{07B521BE-9636-46CE-AC8B-D0DC5D1E5C32}" dt="2022-07-16T15:22:57.958" v="201" actId="478"/>
          <ac:spMkLst>
            <pc:docMk/>
            <pc:sldMk cId="2933514334" sldId="300"/>
            <ac:spMk id="6" creationId="{87D20495-EF4F-A401-364C-F6C140D6122C}"/>
          </ac:spMkLst>
        </pc:spChg>
        <pc:graphicFrameChg chg="add mod modGraphic">
          <ac:chgData name="Sreejoni Banerjee" userId="0c7952d8c6d91950" providerId="LiveId" clId="{07B521BE-9636-46CE-AC8B-D0DC5D1E5C32}" dt="2022-07-17T07:49:29.243" v="1370" actId="20577"/>
          <ac:graphicFrameMkLst>
            <pc:docMk/>
            <pc:sldMk cId="2933514334" sldId="300"/>
            <ac:graphicFrameMk id="3" creationId="{D9B673E7-B327-3170-94A5-2F284252E9F7}"/>
          </ac:graphicFrameMkLst>
        </pc:graphicFrameChg>
        <pc:graphicFrameChg chg="del modGraphic">
          <ac:chgData name="Sreejoni Banerjee" userId="0c7952d8c6d91950" providerId="LiveId" clId="{07B521BE-9636-46CE-AC8B-D0DC5D1E5C32}" dt="2022-07-16T15:22:54.868" v="200" actId="478"/>
          <ac:graphicFrameMkLst>
            <pc:docMk/>
            <pc:sldMk cId="2933514334" sldId="300"/>
            <ac:graphicFrameMk id="4" creationId="{C266CDD0-3E96-40BD-8324-62D1DD86152D}"/>
          </ac:graphicFrameMkLst>
        </pc:graphicFrameChg>
      </pc:sldChg>
      <pc:sldChg chg="modSp new mod">
        <pc:chgData name="Sreejoni Banerjee" userId="0c7952d8c6d91950" providerId="LiveId" clId="{07B521BE-9636-46CE-AC8B-D0DC5D1E5C32}" dt="2022-07-16T15:21:24.240" v="101" actId="27636"/>
        <pc:sldMkLst>
          <pc:docMk/>
          <pc:sldMk cId="338058035" sldId="301"/>
        </pc:sldMkLst>
        <pc:spChg chg="mod">
          <ac:chgData name="Sreejoni Banerjee" userId="0c7952d8c6d91950" providerId="LiveId" clId="{07B521BE-9636-46CE-AC8B-D0DC5D1E5C32}" dt="2022-07-16T15:16:07.783" v="54" actId="20577"/>
          <ac:spMkLst>
            <pc:docMk/>
            <pc:sldMk cId="338058035" sldId="301"/>
            <ac:spMk id="2" creationId="{47B5B239-51F5-0C31-24BE-26B13A542ECA}"/>
          </ac:spMkLst>
        </pc:spChg>
        <pc:spChg chg="mod">
          <ac:chgData name="Sreejoni Banerjee" userId="0c7952d8c6d91950" providerId="LiveId" clId="{07B521BE-9636-46CE-AC8B-D0DC5D1E5C32}" dt="2022-07-16T15:21:24.240" v="101" actId="27636"/>
          <ac:spMkLst>
            <pc:docMk/>
            <pc:sldMk cId="338058035" sldId="301"/>
            <ac:spMk id="3" creationId="{48758177-1419-234F-E96D-25F9AF766006}"/>
          </ac:spMkLst>
        </pc:spChg>
      </pc:sldChg>
      <pc:sldChg chg="addSp delSp modSp new mod">
        <pc:chgData name="Sreejoni Banerjee" userId="0c7952d8c6d91950" providerId="LiveId" clId="{07B521BE-9636-46CE-AC8B-D0DC5D1E5C32}" dt="2022-07-17T07:49:05.005" v="1365" actId="1076"/>
        <pc:sldMkLst>
          <pc:docMk/>
          <pc:sldMk cId="1601031221" sldId="302"/>
        </pc:sldMkLst>
        <pc:spChg chg="mod">
          <ac:chgData name="Sreejoni Banerjee" userId="0c7952d8c6d91950" providerId="LiveId" clId="{07B521BE-9636-46CE-AC8B-D0DC5D1E5C32}" dt="2022-07-17T07:34:26.782" v="1026" actId="1076"/>
          <ac:spMkLst>
            <pc:docMk/>
            <pc:sldMk cId="1601031221" sldId="302"/>
            <ac:spMk id="2" creationId="{AB9C665D-6103-5AA9-60F6-6B1AA05547A1}"/>
          </ac:spMkLst>
        </pc:spChg>
        <pc:spChg chg="del">
          <ac:chgData name="Sreejoni Banerjee" userId="0c7952d8c6d91950" providerId="LiveId" clId="{07B521BE-9636-46CE-AC8B-D0DC5D1E5C32}" dt="2022-07-17T07:33:55.119" v="1019"/>
          <ac:spMkLst>
            <pc:docMk/>
            <pc:sldMk cId="1601031221" sldId="302"/>
            <ac:spMk id="3" creationId="{83559359-F91C-87FE-351C-07C12A1605A6}"/>
          </ac:spMkLst>
        </pc:spChg>
        <pc:spChg chg="add mod">
          <ac:chgData name="Sreejoni Banerjee" userId="0c7952d8c6d91950" providerId="LiveId" clId="{07B521BE-9636-46CE-AC8B-D0DC5D1E5C32}" dt="2022-07-17T07:49:02.786" v="1364" actId="1076"/>
          <ac:spMkLst>
            <pc:docMk/>
            <pc:sldMk cId="1601031221" sldId="302"/>
            <ac:spMk id="6" creationId="{F5C9AB0E-681F-5960-F23C-F35FADB2C782}"/>
          </ac:spMkLst>
        </pc:spChg>
        <pc:spChg chg="add mod">
          <ac:chgData name="Sreejoni Banerjee" userId="0c7952d8c6d91950" providerId="LiveId" clId="{07B521BE-9636-46CE-AC8B-D0DC5D1E5C32}" dt="2022-07-17T07:49:05.005" v="1365" actId="1076"/>
          <ac:spMkLst>
            <pc:docMk/>
            <pc:sldMk cId="1601031221" sldId="302"/>
            <ac:spMk id="7" creationId="{ED67D240-199B-A3A9-BA19-C7F56E4D57B1}"/>
          </ac:spMkLst>
        </pc:spChg>
        <pc:picChg chg="add mod">
          <ac:chgData name="Sreejoni Banerjee" userId="0c7952d8c6d91950" providerId="LiveId" clId="{07B521BE-9636-46CE-AC8B-D0DC5D1E5C32}" dt="2022-07-17T07:48:54.246" v="1361" actId="14100"/>
          <ac:picMkLst>
            <pc:docMk/>
            <pc:sldMk cId="1601031221" sldId="302"/>
            <ac:picMk id="4" creationId="{21BE70EA-5C9C-E4A4-2E85-AE40086C1625}"/>
          </ac:picMkLst>
        </pc:picChg>
        <pc:picChg chg="add mod">
          <ac:chgData name="Sreejoni Banerjee" userId="0c7952d8c6d91950" providerId="LiveId" clId="{07B521BE-9636-46CE-AC8B-D0DC5D1E5C32}" dt="2022-07-17T07:48:57.788" v="1362" actId="14100"/>
          <ac:picMkLst>
            <pc:docMk/>
            <pc:sldMk cId="1601031221" sldId="302"/>
            <ac:picMk id="5" creationId="{67B60BED-382F-F11F-7300-25C1992BEEE1}"/>
          </ac:picMkLst>
        </pc:picChg>
      </pc:sldChg>
      <pc:sldChg chg="addSp delSp modSp new mod">
        <pc:chgData name="Sreejoni Banerjee" userId="0c7952d8c6d91950" providerId="LiveId" clId="{07B521BE-9636-46CE-AC8B-D0DC5D1E5C32}" dt="2022-07-17T07:37:06.072" v="1112" actId="1076"/>
        <pc:sldMkLst>
          <pc:docMk/>
          <pc:sldMk cId="3386744566" sldId="303"/>
        </pc:sldMkLst>
        <pc:spChg chg="mod">
          <ac:chgData name="Sreejoni Banerjee" userId="0c7952d8c6d91950" providerId="LiveId" clId="{07B521BE-9636-46CE-AC8B-D0DC5D1E5C32}" dt="2022-07-17T07:36:07.814" v="1095" actId="1076"/>
          <ac:spMkLst>
            <pc:docMk/>
            <pc:sldMk cId="3386744566" sldId="303"/>
            <ac:spMk id="2" creationId="{DF69C11F-E32F-92F6-5DD4-D5BE1AE997C4}"/>
          </ac:spMkLst>
        </pc:spChg>
        <pc:spChg chg="del">
          <ac:chgData name="Sreejoni Banerjee" userId="0c7952d8c6d91950" providerId="LiveId" clId="{07B521BE-9636-46CE-AC8B-D0DC5D1E5C32}" dt="2022-07-17T07:36:24.382" v="1096"/>
          <ac:spMkLst>
            <pc:docMk/>
            <pc:sldMk cId="3386744566" sldId="303"/>
            <ac:spMk id="3" creationId="{C5186B50-FF58-3BDD-1765-E2073C975F2D}"/>
          </ac:spMkLst>
        </pc:spChg>
        <pc:spChg chg="add mod">
          <ac:chgData name="Sreejoni Banerjee" userId="0c7952d8c6d91950" providerId="LiveId" clId="{07B521BE-9636-46CE-AC8B-D0DC5D1E5C32}" dt="2022-07-17T07:37:06.072" v="1112" actId="1076"/>
          <ac:spMkLst>
            <pc:docMk/>
            <pc:sldMk cId="3386744566" sldId="303"/>
            <ac:spMk id="5" creationId="{24D1C76E-1553-A11D-4E9D-CCB04870E419}"/>
          </ac:spMkLst>
        </pc:spChg>
        <pc:picChg chg="add mod">
          <ac:chgData name="Sreejoni Banerjee" userId="0c7952d8c6d91950" providerId="LiveId" clId="{07B521BE-9636-46CE-AC8B-D0DC5D1E5C32}" dt="2022-07-17T07:36:37.795" v="1105" actId="1036"/>
          <ac:picMkLst>
            <pc:docMk/>
            <pc:sldMk cId="3386744566" sldId="303"/>
            <ac:picMk id="4" creationId="{70B20378-621C-3744-8565-7AC3C93DE393}"/>
          </ac:picMkLst>
        </pc:picChg>
      </pc:sldChg>
      <pc:sldChg chg="addSp delSp modSp new mod">
        <pc:chgData name="Sreejoni Banerjee" userId="0c7952d8c6d91950" providerId="LiveId" clId="{07B521BE-9636-46CE-AC8B-D0DC5D1E5C32}" dt="2022-07-17T07:38:58.089" v="1137" actId="14100"/>
        <pc:sldMkLst>
          <pc:docMk/>
          <pc:sldMk cId="999286196" sldId="304"/>
        </pc:sldMkLst>
        <pc:spChg chg="mod">
          <ac:chgData name="Sreejoni Banerjee" userId="0c7952d8c6d91950" providerId="LiveId" clId="{07B521BE-9636-46CE-AC8B-D0DC5D1E5C32}" dt="2022-07-17T07:38:24.530" v="1131" actId="1076"/>
          <ac:spMkLst>
            <pc:docMk/>
            <pc:sldMk cId="999286196" sldId="304"/>
            <ac:spMk id="2" creationId="{4BB087EE-432C-6C51-6A83-E71F36B76833}"/>
          </ac:spMkLst>
        </pc:spChg>
        <pc:spChg chg="del">
          <ac:chgData name="Sreejoni Banerjee" userId="0c7952d8c6d91950" providerId="LiveId" clId="{07B521BE-9636-46CE-AC8B-D0DC5D1E5C32}" dt="2022-07-17T07:37:44.486" v="1122" actId="478"/>
          <ac:spMkLst>
            <pc:docMk/>
            <pc:sldMk cId="999286196" sldId="304"/>
            <ac:spMk id="3" creationId="{0C495E5A-67E5-E5A6-7D0D-1318A7A0B3AE}"/>
          </ac:spMkLst>
        </pc:spChg>
        <pc:graphicFrameChg chg="add mod modGraphic">
          <ac:chgData name="Sreejoni Banerjee" userId="0c7952d8c6d91950" providerId="LiveId" clId="{07B521BE-9636-46CE-AC8B-D0DC5D1E5C32}" dt="2022-07-17T07:38:58.089" v="1137" actId="14100"/>
          <ac:graphicFrameMkLst>
            <pc:docMk/>
            <pc:sldMk cId="999286196" sldId="304"/>
            <ac:graphicFrameMk id="6" creationId="{48CFD49D-DED9-2F5E-FED0-B0AE1E129E42}"/>
          </ac:graphicFrameMkLst>
        </pc:graphicFrameChg>
        <pc:picChg chg="add del mod">
          <ac:chgData name="Sreejoni Banerjee" userId="0c7952d8c6d91950" providerId="LiveId" clId="{07B521BE-9636-46CE-AC8B-D0DC5D1E5C32}" dt="2022-07-17T07:38:05.456" v="1124" actId="478"/>
          <ac:picMkLst>
            <pc:docMk/>
            <pc:sldMk cId="999286196" sldId="304"/>
            <ac:picMk id="4" creationId="{ACA45784-D37B-EEE4-2DB4-EFD2A320FCD1}"/>
          </ac:picMkLst>
        </pc:picChg>
        <pc:picChg chg="add del mod">
          <ac:chgData name="Sreejoni Banerjee" userId="0c7952d8c6d91950" providerId="LiveId" clId="{07B521BE-9636-46CE-AC8B-D0DC5D1E5C32}" dt="2022-07-17T07:38:06.794" v="1125" actId="478"/>
          <ac:picMkLst>
            <pc:docMk/>
            <pc:sldMk cId="999286196" sldId="304"/>
            <ac:picMk id="5" creationId="{20C1C69C-E033-8CFC-EFB6-4AC1BDC5CF7A}"/>
          </ac:picMkLst>
        </pc:picChg>
      </pc:sldChg>
      <pc:sldChg chg="addSp delSp modSp new mod">
        <pc:chgData name="Sreejoni Banerjee" userId="0c7952d8c6d91950" providerId="LiveId" clId="{07B521BE-9636-46CE-AC8B-D0DC5D1E5C32}" dt="2022-07-17T07:46:04.598" v="1318" actId="1076"/>
        <pc:sldMkLst>
          <pc:docMk/>
          <pc:sldMk cId="297177248" sldId="305"/>
        </pc:sldMkLst>
        <pc:spChg chg="mod">
          <ac:chgData name="Sreejoni Banerjee" userId="0c7952d8c6d91950" providerId="LiveId" clId="{07B521BE-9636-46CE-AC8B-D0DC5D1E5C32}" dt="2022-07-17T07:40:06.172" v="1154"/>
          <ac:spMkLst>
            <pc:docMk/>
            <pc:sldMk cId="297177248" sldId="305"/>
            <ac:spMk id="2" creationId="{250F45CA-34CB-1DE0-907F-1711B6EA12E8}"/>
          </ac:spMkLst>
        </pc:spChg>
        <pc:spChg chg="del">
          <ac:chgData name="Sreejoni Banerjee" userId="0c7952d8c6d91950" providerId="LiveId" clId="{07B521BE-9636-46CE-AC8B-D0DC5D1E5C32}" dt="2022-07-17T07:39:23.772" v="1139"/>
          <ac:spMkLst>
            <pc:docMk/>
            <pc:sldMk cId="297177248" sldId="305"/>
            <ac:spMk id="3" creationId="{7A1FEB07-D82F-4EC1-983E-C17618DB3B01}"/>
          </ac:spMkLst>
        </pc:spChg>
        <pc:spChg chg="add mod">
          <ac:chgData name="Sreejoni Banerjee" userId="0c7952d8c6d91950" providerId="LiveId" clId="{07B521BE-9636-46CE-AC8B-D0DC5D1E5C32}" dt="2022-07-17T07:46:04.598" v="1318" actId="1076"/>
          <ac:spMkLst>
            <pc:docMk/>
            <pc:sldMk cId="297177248" sldId="305"/>
            <ac:spMk id="6" creationId="{1B18EF55-F00C-98BD-43E8-2146A57C9BB1}"/>
          </ac:spMkLst>
        </pc:spChg>
        <pc:picChg chg="add mod">
          <ac:chgData name="Sreejoni Banerjee" userId="0c7952d8c6d91950" providerId="LiveId" clId="{07B521BE-9636-46CE-AC8B-D0DC5D1E5C32}" dt="2022-07-17T07:46:01.439" v="1317" actId="1076"/>
          <ac:picMkLst>
            <pc:docMk/>
            <pc:sldMk cId="297177248" sldId="305"/>
            <ac:picMk id="4" creationId="{DA2345E5-5783-FC8A-8CFD-AF9945CDD05A}"/>
          </ac:picMkLst>
        </pc:picChg>
        <pc:picChg chg="add mod">
          <ac:chgData name="Sreejoni Banerjee" userId="0c7952d8c6d91950" providerId="LiveId" clId="{07B521BE-9636-46CE-AC8B-D0DC5D1E5C32}" dt="2022-07-17T07:46:00.104" v="1316" actId="1076"/>
          <ac:picMkLst>
            <pc:docMk/>
            <pc:sldMk cId="297177248" sldId="305"/>
            <ac:picMk id="5" creationId="{31EFCE97-B739-4C74-83B1-E375E5E8EAB1}"/>
          </ac:picMkLst>
        </pc:picChg>
      </pc:sldChg>
      <pc:sldChg chg="addSp delSp modSp new mod">
        <pc:chgData name="Sreejoni Banerjee" userId="0c7952d8c6d91950" providerId="LiveId" clId="{07B521BE-9636-46CE-AC8B-D0DC5D1E5C32}" dt="2022-07-17T07:48:40.285" v="1360" actId="1076"/>
        <pc:sldMkLst>
          <pc:docMk/>
          <pc:sldMk cId="1165952874" sldId="306"/>
        </pc:sldMkLst>
        <pc:spChg chg="mod">
          <ac:chgData name="Sreejoni Banerjee" userId="0c7952d8c6d91950" providerId="LiveId" clId="{07B521BE-9636-46CE-AC8B-D0DC5D1E5C32}" dt="2022-07-17T07:42:49.286" v="1263"/>
          <ac:spMkLst>
            <pc:docMk/>
            <pc:sldMk cId="1165952874" sldId="306"/>
            <ac:spMk id="2" creationId="{12FA3C3B-1952-A822-EBFF-BA647E4B6D5A}"/>
          </ac:spMkLst>
        </pc:spChg>
        <pc:spChg chg="del">
          <ac:chgData name="Sreejoni Banerjee" userId="0c7952d8c6d91950" providerId="LiveId" clId="{07B521BE-9636-46CE-AC8B-D0DC5D1E5C32}" dt="2022-07-17T07:42:21.068" v="1254" actId="478"/>
          <ac:spMkLst>
            <pc:docMk/>
            <pc:sldMk cId="1165952874" sldId="306"/>
            <ac:spMk id="3" creationId="{563A0EA2-0CCA-5098-768E-BB76C7A5AE39}"/>
          </ac:spMkLst>
        </pc:spChg>
        <pc:spChg chg="add mod">
          <ac:chgData name="Sreejoni Banerjee" userId="0c7952d8c6d91950" providerId="LiveId" clId="{07B521BE-9636-46CE-AC8B-D0DC5D1E5C32}" dt="2022-07-17T07:48:27.038" v="1358" actId="2711"/>
          <ac:spMkLst>
            <pc:docMk/>
            <pc:sldMk cId="1165952874" sldId="306"/>
            <ac:spMk id="8" creationId="{1E990392-DCA4-F415-4AE9-F128D0705665}"/>
          </ac:spMkLst>
        </pc:spChg>
        <pc:spChg chg="add mod">
          <ac:chgData name="Sreejoni Banerjee" userId="0c7952d8c6d91950" providerId="LiveId" clId="{07B521BE-9636-46CE-AC8B-D0DC5D1E5C32}" dt="2022-07-17T07:48:40.285" v="1360" actId="1076"/>
          <ac:spMkLst>
            <pc:docMk/>
            <pc:sldMk cId="1165952874" sldId="306"/>
            <ac:spMk id="9" creationId="{77E48212-0009-91AF-6BDA-A5047EA7BFD7}"/>
          </ac:spMkLst>
        </pc:spChg>
        <pc:picChg chg="add del mod">
          <ac:chgData name="Sreejoni Banerjee" userId="0c7952d8c6d91950" providerId="LiveId" clId="{07B521BE-9636-46CE-AC8B-D0DC5D1E5C32}" dt="2022-07-17T07:42:14.857" v="1251" actId="478"/>
          <ac:picMkLst>
            <pc:docMk/>
            <pc:sldMk cId="1165952874" sldId="306"/>
            <ac:picMk id="4" creationId="{10F2B9F4-02F5-55EC-AF80-1B63A24AF0B8}"/>
          </ac:picMkLst>
        </pc:picChg>
        <pc:picChg chg="add del mod">
          <ac:chgData name="Sreejoni Banerjee" userId="0c7952d8c6d91950" providerId="LiveId" clId="{07B521BE-9636-46CE-AC8B-D0DC5D1E5C32}" dt="2022-07-17T07:42:14.857" v="1251" actId="478"/>
          <ac:picMkLst>
            <pc:docMk/>
            <pc:sldMk cId="1165952874" sldId="306"/>
            <ac:picMk id="5" creationId="{0925A41C-661F-7858-B88A-8D3ACAA8EC5B}"/>
          </ac:picMkLst>
        </pc:picChg>
        <pc:picChg chg="add mod">
          <ac:chgData name="Sreejoni Banerjee" userId="0c7952d8c6d91950" providerId="LiveId" clId="{07B521BE-9636-46CE-AC8B-D0DC5D1E5C32}" dt="2022-07-17T07:45:52.021" v="1313" actId="1076"/>
          <ac:picMkLst>
            <pc:docMk/>
            <pc:sldMk cId="1165952874" sldId="306"/>
            <ac:picMk id="6" creationId="{07631D4F-ADBB-0880-477D-82B7D9BF2D87}"/>
          </ac:picMkLst>
        </pc:picChg>
        <pc:picChg chg="add mod">
          <ac:chgData name="Sreejoni Banerjee" userId="0c7952d8c6d91950" providerId="LiveId" clId="{07B521BE-9636-46CE-AC8B-D0DC5D1E5C32}" dt="2022-07-17T07:45:49.338" v="1312" actId="1076"/>
          <ac:picMkLst>
            <pc:docMk/>
            <pc:sldMk cId="1165952874" sldId="306"/>
            <ac:picMk id="7" creationId="{43C03673-CCF7-C24D-FEC4-072DB31D8589}"/>
          </ac:picMkLst>
        </pc:picChg>
      </pc:sldChg>
      <pc:sldChg chg="addSp delSp modSp new del mod">
        <pc:chgData name="Sreejoni Banerjee" userId="0c7952d8c6d91950" providerId="LiveId" clId="{07B521BE-9636-46CE-AC8B-D0DC5D1E5C32}" dt="2022-07-17T07:45:10.644" v="1301" actId="2696"/>
        <pc:sldMkLst>
          <pc:docMk/>
          <pc:sldMk cId="3591595594" sldId="307"/>
        </pc:sldMkLst>
        <pc:spChg chg="del">
          <ac:chgData name="Sreejoni Banerjee" userId="0c7952d8c6d91950" providerId="LiveId" clId="{07B521BE-9636-46CE-AC8B-D0DC5D1E5C32}" dt="2022-07-17T07:44:27.609" v="1289" actId="478"/>
          <ac:spMkLst>
            <pc:docMk/>
            <pc:sldMk cId="3591595594" sldId="307"/>
            <ac:spMk id="2" creationId="{FEFAA131-F209-894A-1F2E-612CE76545D9}"/>
          </ac:spMkLst>
        </pc:spChg>
        <pc:spChg chg="del">
          <ac:chgData name="Sreejoni Banerjee" userId="0c7952d8c6d91950" providerId="LiveId" clId="{07B521BE-9636-46CE-AC8B-D0DC5D1E5C32}" dt="2022-07-17T07:44:16.909" v="1286" actId="478"/>
          <ac:spMkLst>
            <pc:docMk/>
            <pc:sldMk cId="3591595594" sldId="307"/>
            <ac:spMk id="3" creationId="{197E6A27-20A0-6DF8-24CD-5F6AF88F8005}"/>
          </ac:spMkLst>
        </pc:spChg>
        <pc:picChg chg="add del mod">
          <ac:chgData name="Sreejoni Banerjee" userId="0c7952d8c6d91950" providerId="LiveId" clId="{07B521BE-9636-46CE-AC8B-D0DC5D1E5C32}" dt="2022-07-17T07:45:05.142" v="1299" actId="21"/>
          <ac:picMkLst>
            <pc:docMk/>
            <pc:sldMk cId="3591595594" sldId="307"/>
            <ac:picMk id="4" creationId="{CCCDF0AC-701F-74C9-9A4B-97D925AE9822}"/>
          </ac:picMkLst>
        </pc:picChg>
        <pc:picChg chg="add del mod">
          <ac:chgData name="Sreejoni Banerjee" userId="0c7952d8c6d91950" providerId="LiveId" clId="{07B521BE-9636-46CE-AC8B-D0DC5D1E5C32}" dt="2022-07-17T07:44:50.248" v="1295" actId="478"/>
          <ac:picMkLst>
            <pc:docMk/>
            <pc:sldMk cId="3591595594" sldId="307"/>
            <ac:picMk id="5" creationId="{6A138716-03F2-024B-D6BD-8E124393566A}"/>
          </ac:picMkLst>
        </pc:picChg>
      </pc:sldChg>
      <pc:sldChg chg="addSp modSp new mod">
        <pc:chgData name="Sreejoni Banerjee" userId="0c7952d8c6d91950" providerId="LiveId" clId="{07B521BE-9636-46CE-AC8B-D0DC5D1E5C32}" dt="2022-07-17T07:48:19.937" v="1357" actId="1076"/>
        <pc:sldMkLst>
          <pc:docMk/>
          <pc:sldMk cId="959284584" sldId="308"/>
        </pc:sldMkLst>
        <pc:spChg chg="add mod">
          <ac:chgData name="Sreejoni Banerjee" userId="0c7952d8c6d91950" providerId="LiveId" clId="{07B521BE-9636-46CE-AC8B-D0DC5D1E5C32}" dt="2022-07-17T07:48:19.937" v="1357" actId="1076"/>
          <ac:spMkLst>
            <pc:docMk/>
            <pc:sldMk cId="959284584" sldId="308"/>
            <ac:spMk id="3" creationId="{51B1B761-B812-CDE4-0965-28AB5F6D566E}"/>
          </ac:spMkLst>
        </pc:spChg>
        <pc:picChg chg="add mod">
          <ac:chgData name="Sreejoni Banerjee" userId="0c7952d8c6d91950" providerId="LiveId" clId="{07B521BE-9636-46CE-AC8B-D0DC5D1E5C32}" dt="2022-07-17T07:45:35.833" v="1308" actId="1076"/>
          <ac:picMkLst>
            <pc:docMk/>
            <pc:sldMk cId="959284584" sldId="308"/>
            <ac:picMk id="2" creationId="{B62AA5B0-BD48-2E34-BF45-650869787FAA}"/>
          </ac:picMkLst>
        </pc:picChg>
      </pc:sldChg>
      <pc:sldChg chg="new del">
        <pc:chgData name="Sreejoni Banerjee" userId="0c7952d8c6d91950" providerId="LiveId" clId="{07B521BE-9636-46CE-AC8B-D0DC5D1E5C32}" dt="2022-07-17T07:46:22.799" v="1320" actId="680"/>
        <pc:sldMkLst>
          <pc:docMk/>
          <pc:sldMk cId="164757152" sldId="309"/>
        </pc:sldMkLst>
      </pc:sldChg>
      <pc:sldChg chg="modSp new mod">
        <pc:chgData name="Sreejoni Banerjee" userId="0c7952d8c6d91950" providerId="LiveId" clId="{07B521BE-9636-46CE-AC8B-D0DC5D1E5C32}" dt="2022-07-17T07:47:58.261" v="1353" actId="2711"/>
        <pc:sldMkLst>
          <pc:docMk/>
          <pc:sldMk cId="1260205668" sldId="309"/>
        </pc:sldMkLst>
        <pc:spChg chg="mod">
          <ac:chgData name="Sreejoni Banerjee" userId="0c7952d8c6d91950" providerId="LiveId" clId="{07B521BE-9636-46CE-AC8B-D0DC5D1E5C32}" dt="2022-07-17T07:46:32.269" v="1333" actId="20577"/>
          <ac:spMkLst>
            <pc:docMk/>
            <pc:sldMk cId="1260205668" sldId="309"/>
            <ac:spMk id="2" creationId="{7BDE34D2-9251-6770-E1C7-11FDCA09CE3C}"/>
          </ac:spMkLst>
        </pc:spChg>
        <pc:spChg chg="mod">
          <ac:chgData name="Sreejoni Banerjee" userId="0c7952d8c6d91950" providerId="LiveId" clId="{07B521BE-9636-46CE-AC8B-D0DC5D1E5C32}" dt="2022-07-17T07:47:58.261" v="1353" actId="2711"/>
          <ac:spMkLst>
            <pc:docMk/>
            <pc:sldMk cId="1260205668" sldId="309"/>
            <ac:spMk id="3" creationId="{16CB01FB-B2C5-5C5C-3176-51601FFCBE47}"/>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71A578-60A5-4AC9-B9D8-35B594514CC8}"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IN"/>
        </a:p>
      </dgm:t>
    </dgm:pt>
    <dgm:pt modelId="{7BAA6BFD-9245-450F-A7B8-2D4163AAB6FC}">
      <dgm:prSet phldrT="[Text]"/>
      <dgm:spPr/>
      <dgm:t>
        <a:bodyPr/>
        <a:lstStyle/>
        <a:p>
          <a:r>
            <a:rPr lang="en-IN" dirty="0">
              <a:latin typeface="Baskerville Old Face" panose="02020602080505020303" pitchFamily="18" charset="0"/>
            </a:rPr>
            <a:t>Data Collection</a:t>
          </a:r>
        </a:p>
      </dgm:t>
    </dgm:pt>
    <dgm:pt modelId="{DAC9E6E1-0A4D-48AF-8E40-EF519719160F}" type="parTrans" cxnId="{78BA62FC-1049-4395-9333-4914C1834183}">
      <dgm:prSet/>
      <dgm:spPr/>
      <dgm:t>
        <a:bodyPr/>
        <a:lstStyle/>
        <a:p>
          <a:endParaRPr lang="en-IN">
            <a:latin typeface="Baskerville Old Face" panose="02020602080505020303" pitchFamily="18" charset="0"/>
          </a:endParaRPr>
        </a:p>
      </dgm:t>
    </dgm:pt>
    <dgm:pt modelId="{F10E53AB-2A3E-4BE3-A828-372FAE2F2157}" type="sibTrans" cxnId="{78BA62FC-1049-4395-9333-4914C1834183}">
      <dgm:prSet/>
      <dgm:spPr/>
      <dgm:t>
        <a:bodyPr/>
        <a:lstStyle/>
        <a:p>
          <a:endParaRPr lang="en-IN">
            <a:latin typeface="Baskerville Old Face" panose="02020602080505020303" pitchFamily="18" charset="0"/>
          </a:endParaRPr>
        </a:p>
      </dgm:t>
    </dgm:pt>
    <dgm:pt modelId="{D1039371-354A-4358-8873-0A6430BE902B}">
      <dgm:prSet phldrT="[Text]" custT="1"/>
      <dgm:spPr/>
      <dgm:t>
        <a:bodyPr/>
        <a:lstStyle/>
        <a:p>
          <a:r>
            <a:rPr lang="en-IN" sz="1050" dirty="0">
              <a:latin typeface="Baskerville Old Face" panose="02020602080505020303" pitchFamily="18" charset="0"/>
            </a:rPr>
            <a:t>Data was collected using Google Forms.</a:t>
          </a:r>
        </a:p>
      </dgm:t>
    </dgm:pt>
    <dgm:pt modelId="{B18FA8B0-BBF8-4120-88FC-FC6AF5EE7CD7}" type="parTrans" cxnId="{A784ACEA-DD4E-4236-B18D-CC3B18F981FB}">
      <dgm:prSet/>
      <dgm:spPr/>
      <dgm:t>
        <a:bodyPr/>
        <a:lstStyle/>
        <a:p>
          <a:endParaRPr lang="en-IN">
            <a:latin typeface="Baskerville Old Face" panose="02020602080505020303" pitchFamily="18" charset="0"/>
          </a:endParaRPr>
        </a:p>
      </dgm:t>
    </dgm:pt>
    <dgm:pt modelId="{F36EF844-BFA6-4CD0-BC2E-D20047FA4968}" type="sibTrans" cxnId="{A784ACEA-DD4E-4236-B18D-CC3B18F981FB}">
      <dgm:prSet/>
      <dgm:spPr/>
      <dgm:t>
        <a:bodyPr/>
        <a:lstStyle/>
        <a:p>
          <a:endParaRPr lang="en-IN">
            <a:latin typeface="Baskerville Old Face" panose="02020602080505020303" pitchFamily="18" charset="0"/>
          </a:endParaRPr>
        </a:p>
      </dgm:t>
    </dgm:pt>
    <dgm:pt modelId="{75111862-CEB6-443D-92DE-2F5AEB9F9606}">
      <dgm:prSet phldrT="[Text]" custT="1"/>
      <dgm:spPr/>
      <dgm:t>
        <a:bodyPr/>
        <a:lstStyle/>
        <a:p>
          <a:r>
            <a:rPr lang="en-IN" sz="1050" dirty="0">
              <a:latin typeface="Baskerville Old Face" panose="02020602080505020303" pitchFamily="18" charset="0"/>
            </a:rPr>
            <a:t>Around 1000 data points are present.</a:t>
          </a:r>
        </a:p>
      </dgm:t>
    </dgm:pt>
    <dgm:pt modelId="{06D65812-9163-41B2-82AA-D0BFEF484999}" type="parTrans" cxnId="{EA104D05-9438-4DAF-A908-1DD2D04E3F89}">
      <dgm:prSet/>
      <dgm:spPr/>
      <dgm:t>
        <a:bodyPr/>
        <a:lstStyle/>
        <a:p>
          <a:endParaRPr lang="en-IN">
            <a:latin typeface="Baskerville Old Face" panose="02020602080505020303" pitchFamily="18" charset="0"/>
          </a:endParaRPr>
        </a:p>
      </dgm:t>
    </dgm:pt>
    <dgm:pt modelId="{10A69BEC-C7DC-4540-AC03-DA055866739A}" type="sibTrans" cxnId="{EA104D05-9438-4DAF-A908-1DD2D04E3F89}">
      <dgm:prSet/>
      <dgm:spPr/>
      <dgm:t>
        <a:bodyPr/>
        <a:lstStyle/>
        <a:p>
          <a:endParaRPr lang="en-IN">
            <a:latin typeface="Baskerville Old Face" panose="02020602080505020303" pitchFamily="18" charset="0"/>
          </a:endParaRPr>
        </a:p>
      </dgm:t>
    </dgm:pt>
    <dgm:pt modelId="{291E8ED4-94ED-474A-A533-46CFFC6B9BB9}">
      <dgm:prSet phldrT="[Text]"/>
      <dgm:spPr/>
      <dgm:t>
        <a:bodyPr/>
        <a:lstStyle/>
        <a:p>
          <a:r>
            <a:rPr lang="en-IN" dirty="0">
              <a:latin typeface="Baskerville Old Face" panose="02020602080505020303" pitchFamily="18" charset="0"/>
            </a:rPr>
            <a:t>Data Pre-processing</a:t>
          </a:r>
        </a:p>
      </dgm:t>
    </dgm:pt>
    <dgm:pt modelId="{30ADEFD6-5FFC-441A-94B3-5FA29FCF12B3}" type="parTrans" cxnId="{A0F9E92C-7BD0-40AF-BB00-A30C097E06B4}">
      <dgm:prSet/>
      <dgm:spPr/>
      <dgm:t>
        <a:bodyPr/>
        <a:lstStyle/>
        <a:p>
          <a:endParaRPr lang="en-IN">
            <a:latin typeface="Baskerville Old Face" panose="02020602080505020303" pitchFamily="18" charset="0"/>
          </a:endParaRPr>
        </a:p>
      </dgm:t>
    </dgm:pt>
    <dgm:pt modelId="{04545660-32B5-4D92-B0D4-C72E7C70ED5D}" type="sibTrans" cxnId="{A0F9E92C-7BD0-40AF-BB00-A30C097E06B4}">
      <dgm:prSet/>
      <dgm:spPr/>
      <dgm:t>
        <a:bodyPr/>
        <a:lstStyle/>
        <a:p>
          <a:endParaRPr lang="en-IN">
            <a:latin typeface="Baskerville Old Face" panose="02020602080505020303" pitchFamily="18" charset="0"/>
          </a:endParaRPr>
        </a:p>
      </dgm:t>
    </dgm:pt>
    <dgm:pt modelId="{A67BD8CA-3FDF-47F8-8D81-72698457756C}">
      <dgm:prSet phldrT="[Text]" custT="1"/>
      <dgm:spPr/>
      <dgm:t>
        <a:bodyPr/>
        <a:lstStyle/>
        <a:p>
          <a:r>
            <a:rPr lang="en-IN" sz="1050" dirty="0">
              <a:latin typeface="Baskerville Old Face" panose="02020602080505020303" pitchFamily="18" charset="0"/>
            </a:rPr>
            <a:t>Grammar and Spell-check.</a:t>
          </a:r>
        </a:p>
      </dgm:t>
    </dgm:pt>
    <dgm:pt modelId="{E74CA978-4FCF-4803-8090-626834D87EBB}" type="parTrans" cxnId="{7B3CD980-A076-4F8B-A604-9AB17E4B8E97}">
      <dgm:prSet/>
      <dgm:spPr/>
      <dgm:t>
        <a:bodyPr/>
        <a:lstStyle/>
        <a:p>
          <a:endParaRPr lang="en-IN">
            <a:latin typeface="Baskerville Old Face" panose="02020602080505020303" pitchFamily="18" charset="0"/>
          </a:endParaRPr>
        </a:p>
      </dgm:t>
    </dgm:pt>
    <dgm:pt modelId="{76701DF1-07FD-4414-8DF5-15A09280C62B}" type="sibTrans" cxnId="{7B3CD980-A076-4F8B-A604-9AB17E4B8E97}">
      <dgm:prSet/>
      <dgm:spPr/>
      <dgm:t>
        <a:bodyPr/>
        <a:lstStyle/>
        <a:p>
          <a:endParaRPr lang="en-IN">
            <a:latin typeface="Baskerville Old Face" panose="02020602080505020303" pitchFamily="18" charset="0"/>
          </a:endParaRPr>
        </a:p>
      </dgm:t>
    </dgm:pt>
    <dgm:pt modelId="{7E138560-66A2-436D-BC97-5FBFCCE3CC39}">
      <dgm:prSet phldrT="[Text]" custT="1"/>
      <dgm:spPr/>
      <dgm:t>
        <a:bodyPr/>
        <a:lstStyle/>
        <a:p>
          <a:r>
            <a:rPr lang="en-IN" sz="1050" dirty="0">
              <a:latin typeface="Baskerville Old Face" panose="02020602080505020303" pitchFamily="18" charset="0"/>
            </a:rPr>
            <a:t>Removal of duplicates and NA values.</a:t>
          </a:r>
        </a:p>
      </dgm:t>
    </dgm:pt>
    <dgm:pt modelId="{6336DC6B-40DE-46FA-8AB4-C5FDF4D35EAD}" type="parTrans" cxnId="{0239B1EC-862A-4C63-99E9-FADC493FDD57}">
      <dgm:prSet/>
      <dgm:spPr/>
      <dgm:t>
        <a:bodyPr/>
        <a:lstStyle/>
        <a:p>
          <a:endParaRPr lang="en-IN">
            <a:latin typeface="Baskerville Old Face" panose="02020602080505020303" pitchFamily="18" charset="0"/>
          </a:endParaRPr>
        </a:p>
      </dgm:t>
    </dgm:pt>
    <dgm:pt modelId="{48857D3D-700B-418B-B344-572F680F947F}" type="sibTrans" cxnId="{0239B1EC-862A-4C63-99E9-FADC493FDD57}">
      <dgm:prSet/>
      <dgm:spPr/>
      <dgm:t>
        <a:bodyPr/>
        <a:lstStyle/>
        <a:p>
          <a:endParaRPr lang="en-IN">
            <a:latin typeface="Baskerville Old Face" panose="02020602080505020303" pitchFamily="18" charset="0"/>
          </a:endParaRPr>
        </a:p>
      </dgm:t>
    </dgm:pt>
    <dgm:pt modelId="{C63255C0-3101-4602-A3E1-375AA837FB90}">
      <dgm:prSet phldrT="[Text]"/>
      <dgm:spPr/>
      <dgm:t>
        <a:bodyPr/>
        <a:lstStyle/>
        <a:p>
          <a:r>
            <a:rPr lang="en-IN" dirty="0">
              <a:latin typeface="Baskerville Old Face" panose="02020602080505020303" pitchFamily="18" charset="0"/>
            </a:rPr>
            <a:t>Topic Detection</a:t>
          </a:r>
        </a:p>
      </dgm:t>
    </dgm:pt>
    <dgm:pt modelId="{62C7AA67-7FCC-4C75-A956-9200B25453D8}" type="parTrans" cxnId="{128C3418-97AE-4C95-ACE0-9EC7AC00CB20}">
      <dgm:prSet/>
      <dgm:spPr/>
      <dgm:t>
        <a:bodyPr/>
        <a:lstStyle/>
        <a:p>
          <a:endParaRPr lang="en-IN">
            <a:latin typeface="Baskerville Old Face" panose="02020602080505020303" pitchFamily="18" charset="0"/>
          </a:endParaRPr>
        </a:p>
      </dgm:t>
    </dgm:pt>
    <dgm:pt modelId="{234865F1-17FD-4D44-9A90-7DF14410D99E}" type="sibTrans" cxnId="{128C3418-97AE-4C95-ACE0-9EC7AC00CB20}">
      <dgm:prSet/>
      <dgm:spPr/>
      <dgm:t>
        <a:bodyPr/>
        <a:lstStyle/>
        <a:p>
          <a:endParaRPr lang="en-IN">
            <a:latin typeface="Baskerville Old Face" panose="02020602080505020303" pitchFamily="18" charset="0"/>
          </a:endParaRPr>
        </a:p>
      </dgm:t>
    </dgm:pt>
    <dgm:pt modelId="{2C1F39C2-68E6-4E61-B68A-7E04BA1F2226}">
      <dgm:prSet phldrT="[Text]" custT="1"/>
      <dgm:spPr/>
      <dgm:t>
        <a:bodyPr/>
        <a:lstStyle/>
        <a:p>
          <a:r>
            <a:rPr lang="en-IN" sz="1050" dirty="0">
              <a:latin typeface="Baskerville Old Face" panose="02020602080505020303" pitchFamily="18" charset="0"/>
            </a:rPr>
            <a:t>One Topic Prediction (KNN and Random Forest model)</a:t>
          </a:r>
        </a:p>
      </dgm:t>
    </dgm:pt>
    <dgm:pt modelId="{4D6E12FE-483B-42A1-A7AD-31087E564B8D}" type="parTrans" cxnId="{55665F0C-3EF3-435A-B4E2-8BD503494888}">
      <dgm:prSet/>
      <dgm:spPr/>
      <dgm:t>
        <a:bodyPr/>
        <a:lstStyle/>
        <a:p>
          <a:endParaRPr lang="en-IN">
            <a:latin typeface="Baskerville Old Face" panose="02020602080505020303" pitchFamily="18" charset="0"/>
          </a:endParaRPr>
        </a:p>
      </dgm:t>
    </dgm:pt>
    <dgm:pt modelId="{C53858CC-EC23-4E04-93D6-25C777309792}" type="sibTrans" cxnId="{55665F0C-3EF3-435A-B4E2-8BD503494888}">
      <dgm:prSet/>
      <dgm:spPr/>
      <dgm:t>
        <a:bodyPr/>
        <a:lstStyle/>
        <a:p>
          <a:endParaRPr lang="en-IN">
            <a:latin typeface="Baskerville Old Face" panose="02020602080505020303" pitchFamily="18" charset="0"/>
          </a:endParaRPr>
        </a:p>
      </dgm:t>
    </dgm:pt>
    <dgm:pt modelId="{3100F165-54E0-40C2-BC19-43FE5EE6081B}">
      <dgm:prSet phldrT="[Text]" custT="1"/>
      <dgm:spPr/>
      <dgm:t>
        <a:bodyPr/>
        <a:lstStyle/>
        <a:p>
          <a:r>
            <a:rPr lang="en-IN" sz="1050" dirty="0">
              <a:latin typeface="Baskerville Old Face" panose="02020602080505020303" pitchFamily="18" charset="0"/>
            </a:rPr>
            <a:t>All Topic Prediction (Extreme Gradient Boosting model)</a:t>
          </a:r>
        </a:p>
      </dgm:t>
    </dgm:pt>
    <dgm:pt modelId="{CEEA38BF-12F1-490D-8446-021BAAEA5648}" type="parTrans" cxnId="{2CC3DD4A-88AB-4391-BCD7-D9BA82A1C2B7}">
      <dgm:prSet/>
      <dgm:spPr/>
      <dgm:t>
        <a:bodyPr/>
        <a:lstStyle/>
        <a:p>
          <a:endParaRPr lang="en-IN">
            <a:latin typeface="Baskerville Old Face" panose="02020602080505020303" pitchFamily="18" charset="0"/>
          </a:endParaRPr>
        </a:p>
      </dgm:t>
    </dgm:pt>
    <dgm:pt modelId="{41BAE438-B7DB-44AD-9C69-60D2B498DECB}" type="sibTrans" cxnId="{2CC3DD4A-88AB-4391-BCD7-D9BA82A1C2B7}">
      <dgm:prSet/>
      <dgm:spPr/>
      <dgm:t>
        <a:bodyPr/>
        <a:lstStyle/>
        <a:p>
          <a:endParaRPr lang="en-IN">
            <a:latin typeface="Baskerville Old Face" panose="02020602080505020303" pitchFamily="18" charset="0"/>
          </a:endParaRPr>
        </a:p>
      </dgm:t>
    </dgm:pt>
    <dgm:pt modelId="{00DFE173-AD1C-430D-8ADB-B9F22DD62C21}">
      <dgm:prSet phldrT="[Text]" custT="1"/>
      <dgm:spPr/>
      <dgm:t>
        <a:bodyPr/>
        <a:lstStyle/>
        <a:p>
          <a:r>
            <a:rPr lang="en-IN" sz="1050" dirty="0">
              <a:latin typeface="Baskerville Old Face" panose="02020602080505020303" pitchFamily="18" charset="0"/>
            </a:rPr>
            <a:t>The feedback column was taken and formed an excel sheet.</a:t>
          </a:r>
        </a:p>
      </dgm:t>
    </dgm:pt>
    <dgm:pt modelId="{6DF7EE44-6079-4FE6-B7EF-123C1FC994A8}" type="parTrans" cxnId="{23E5BFEB-4B40-4E4D-9536-55AF342E3317}">
      <dgm:prSet/>
      <dgm:spPr/>
      <dgm:t>
        <a:bodyPr/>
        <a:lstStyle/>
        <a:p>
          <a:endParaRPr lang="en-IN">
            <a:latin typeface="Baskerville Old Face" panose="02020602080505020303" pitchFamily="18" charset="0"/>
          </a:endParaRPr>
        </a:p>
      </dgm:t>
    </dgm:pt>
    <dgm:pt modelId="{3CDA2EDE-3D06-408B-B700-EE61D01FDDAC}" type="sibTrans" cxnId="{23E5BFEB-4B40-4E4D-9536-55AF342E3317}">
      <dgm:prSet/>
      <dgm:spPr/>
      <dgm:t>
        <a:bodyPr/>
        <a:lstStyle/>
        <a:p>
          <a:endParaRPr lang="en-IN">
            <a:latin typeface="Baskerville Old Face" panose="02020602080505020303" pitchFamily="18" charset="0"/>
          </a:endParaRPr>
        </a:p>
      </dgm:t>
    </dgm:pt>
    <dgm:pt modelId="{783167C5-94CA-4A41-9E33-DB7018B1FF67}">
      <dgm:prSet phldrT="[Text]"/>
      <dgm:spPr/>
      <dgm:t>
        <a:bodyPr/>
        <a:lstStyle/>
        <a:p>
          <a:r>
            <a:rPr lang="en-IN" dirty="0">
              <a:latin typeface="Baskerville Old Face" panose="02020602080505020303" pitchFamily="18" charset="0"/>
            </a:rPr>
            <a:t>Sentiment Analysis</a:t>
          </a:r>
        </a:p>
      </dgm:t>
    </dgm:pt>
    <dgm:pt modelId="{ABAE8569-7066-4836-884F-535D2C288A1E}" type="parTrans" cxnId="{88C11F4A-D54C-47F2-A99B-ED093ED83002}">
      <dgm:prSet/>
      <dgm:spPr/>
      <dgm:t>
        <a:bodyPr/>
        <a:lstStyle/>
        <a:p>
          <a:endParaRPr lang="en-IN">
            <a:latin typeface="Baskerville Old Face" panose="02020602080505020303" pitchFamily="18" charset="0"/>
          </a:endParaRPr>
        </a:p>
      </dgm:t>
    </dgm:pt>
    <dgm:pt modelId="{F8A78058-C1E4-4721-A706-69F860680EDA}" type="sibTrans" cxnId="{88C11F4A-D54C-47F2-A99B-ED093ED83002}">
      <dgm:prSet/>
      <dgm:spPr/>
      <dgm:t>
        <a:bodyPr/>
        <a:lstStyle/>
        <a:p>
          <a:endParaRPr lang="en-IN">
            <a:latin typeface="Baskerville Old Face" panose="02020602080505020303" pitchFamily="18" charset="0"/>
          </a:endParaRPr>
        </a:p>
      </dgm:t>
    </dgm:pt>
    <dgm:pt modelId="{B3CD2CDD-5A20-42C2-95F6-F7FD77BE3DD9}">
      <dgm:prSet phldrT="[Text]" custT="1"/>
      <dgm:spPr/>
      <dgm:t>
        <a:bodyPr/>
        <a:lstStyle/>
        <a:p>
          <a:r>
            <a:rPr lang="en-IN" sz="1050" dirty="0">
              <a:latin typeface="Baskerville Old Face" panose="02020602080505020303" pitchFamily="18" charset="0"/>
            </a:rPr>
            <a:t>Find a model that fits best for our data (Random Forest, Naïve Bayes, SVM, Bagging, </a:t>
          </a:r>
          <a:r>
            <a:rPr lang="en-IN" sz="1050" dirty="0" err="1">
              <a:latin typeface="Baskerville Old Face" panose="02020602080505020303" pitchFamily="18" charset="0"/>
            </a:rPr>
            <a:t>XGBoost</a:t>
          </a:r>
          <a:r>
            <a:rPr lang="en-IN" sz="1050" dirty="0">
              <a:latin typeface="Baskerville Old Face" panose="02020602080505020303" pitchFamily="18" charset="0"/>
            </a:rPr>
            <a:t>, Decision Tree)</a:t>
          </a:r>
        </a:p>
      </dgm:t>
    </dgm:pt>
    <dgm:pt modelId="{EE58F826-EEB2-4BCA-84A0-6C27C59AE8C2}" type="parTrans" cxnId="{ECFE7FB1-63C6-4A18-920D-59F705E8DA87}">
      <dgm:prSet/>
      <dgm:spPr/>
      <dgm:t>
        <a:bodyPr/>
        <a:lstStyle/>
        <a:p>
          <a:endParaRPr lang="en-IN">
            <a:latin typeface="Baskerville Old Face" panose="02020602080505020303" pitchFamily="18" charset="0"/>
          </a:endParaRPr>
        </a:p>
      </dgm:t>
    </dgm:pt>
    <dgm:pt modelId="{3C917B68-2F54-40F4-B963-2B653F78126A}" type="sibTrans" cxnId="{ECFE7FB1-63C6-4A18-920D-59F705E8DA87}">
      <dgm:prSet/>
      <dgm:spPr/>
      <dgm:t>
        <a:bodyPr/>
        <a:lstStyle/>
        <a:p>
          <a:endParaRPr lang="en-IN">
            <a:latin typeface="Baskerville Old Face" panose="02020602080505020303" pitchFamily="18" charset="0"/>
          </a:endParaRPr>
        </a:p>
      </dgm:t>
    </dgm:pt>
    <dgm:pt modelId="{64100372-5B94-4A44-9C33-CC9EB172D4C7}">
      <dgm:prSet phldrT="[Text]" custT="1"/>
      <dgm:spPr/>
      <dgm:t>
        <a:bodyPr/>
        <a:lstStyle/>
        <a:p>
          <a:r>
            <a:rPr lang="en-IN" sz="1050" dirty="0">
              <a:latin typeface="Baskerville Old Face" panose="02020602080505020303" pitchFamily="18" charset="0"/>
            </a:rPr>
            <a:t>Detect sentiment and divide it into 10 types (</a:t>
          </a:r>
          <a:r>
            <a:rPr lang="en-US" sz="1050" dirty="0">
              <a:latin typeface="Baskerville Old Face" panose="02020602080505020303" pitchFamily="18" charset="0"/>
            </a:rPr>
            <a:t>anger, anticipation, disgust, fear, joy, sadness, surprise, trust, negative and positive)</a:t>
          </a:r>
          <a:endParaRPr lang="en-IN" sz="1050" dirty="0">
            <a:latin typeface="Baskerville Old Face" panose="02020602080505020303" pitchFamily="18" charset="0"/>
          </a:endParaRPr>
        </a:p>
      </dgm:t>
    </dgm:pt>
    <dgm:pt modelId="{7521CBA6-2D20-45D1-A81C-99C5B1CC1D39}" type="parTrans" cxnId="{009F673A-4FBB-4172-84F6-886AB8FDFEEB}">
      <dgm:prSet/>
      <dgm:spPr/>
      <dgm:t>
        <a:bodyPr/>
        <a:lstStyle/>
        <a:p>
          <a:endParaRPr lang="en-IN">
            <a:latin typeface="Baskerville Old Face" panose="02020602080505020303" pitchFamily="18" charset="0"/>
          </a:endParaRPr>
        </a:p>
      </dgm:t>
    </dgm:pt>
    <dgm:pt modelId="{5FA840F1-67EE-4B0D-9116-C9789E316655}" type="sibTrans" cxnId="{009F673A-4FBB-4172-84F6-886AB8FDFEEB}">
      <dgm:prSet/>
      <dgm:spPr/>
      <dgm:t>
        <a:bodyPr/>
        <a:lstStyle/>
        <a:p>
          <a:endParaRPr lang="en-IN">
            <a:latin typeface="Baskerville Old Face" panose="02020602080505020303" pitchFamily="18" charset="0"/>
          </a:endParaRPr>
        </a:p>
      </dgm:t>
    </dgm:pt>
    <dgm:pt modelId="{D60290D1-7676-4C27-8A95-40A6C01B1062}">
      <dgm:prSet phldrT="[Text]"/>
      <dgm:spPr/>
      <dgm:t>
        <a:bodyPr/>
        <a:lstStyle/>
        <a:p>
          <a:r>
            <a:rPr lang="en-IN" dirty="0">
              <a:latin typeface="Baskerville Old Face" panose="02020602080505020303" pitchFamily="18" charset="0"/>
            </a:rPr>
            <a:t>Recommendation</a:t>
          </a:r>
        </a:p>
      </dgm:t>
    </dgm:pt>
    <dgm:pt modelId="{719C9990-7B31-4AFF-BCEF-C824A1A1A2A9}" type="parTrans" cxnId="{9FC09C63-91CD-4714-9736-B087E37DF107}">
      <dgm:prSet/>
      <dgm:spPr/>
      <dgm:t>
        <a:bodyPr/>
        <a:lstStyle/>
        <a:p>
          <a:endParaRPr lang="en-IN">
            <a:latin typeface="Baskerville Old Face" panose="02020602080505020303" pitchFamily="18" charset="0"/>
          </a:endParaRPr>
        </a:p>
      </dgm:t>
    </dgm:pt>
    <dgm:pt modelId="{E1814ACD-C6C0-47E9-8AFC-DCFDA3EE8B09}" type="sibTrans" cxnId="{9FC09C63-91CD-4714-9736-B087E37DF107}">
      <dgm:prSet/>
      <dgm:spPr/>
      <dgm:t>
        <a:bodyPr/>
        <a:lstStyle/>
        <a:p>
          <a:endParaRPr lang="en-IN">
            <a:latin typeface="Baskerville Old Face" panose="02020602080505020303" pitchFamily="18" charset="0"/>
          </a:endParaRPr>
        </a:p>
      </dgm:t>
    </dgm:pt>
    <dgm:pt modelId="{B9954A33-5308-4979-B10A-E8A1E0CDB36A}">
      <dgm:prSet phldrT="[Text]" custT="1"/>
      <dgm:spPr/>
      <dgm:t>
        <a:bodyPr/>
        <a:lstStyle/>
        <a:p>
          <a:r>
            <a:rPr lang="en-IN" sz="1050" dirty="0">
              <a:latin typeface="Baskerville Old Face" panose="02020602080505020303" pitchFamily="18" charset="0"/>
            </a:rPr>
            <a:t>Using n-grams, correlation analysis and cluster analysis to find recommendations based on the feedback.</a:t>
          </a:r>
        </a:p>
      </dgm:t>
    </dgm:pt>
    <dgm:pt modelId="{5C4AC112-D0AE-40AF-AD26-5D0D945025F9}" type="parTrans" cxnId="{771112CE-A6A1-4CFD-A2E6-C9FD4057FD8D}">
      <dgm:prSet/>
      <dgm:spPr/>
      <dgm:t>
        <a:bodyPr/>
        <a:lstStyle/>
        <a:p>
          <a:endParaRPr lang="en-IN">
            <a:latin typeface="Baskerville Old Face" panose="02020602080505020303" pitchFamily="18" charset="0"/>
          </a:endParaRPr>
        </a:p>
      </dgm:t>
    </dgm:pt>
    <dgm:pt modelId="{4DB224DF-F94D-4C86-9C32-E879D122867F}" type="sibTrans" cxnId="{771112CE-A6A1-4CFD-A2E6-C9FD4057FD8D}">
      <dgm:prSet/>
      <dgm:spPr/>
      <dgm:t>
        <a:bodyPr/>
        <a:lstStyle/>
        <a:p>
          <a:endParaRPr lang="en-IN">
            <a:latin typeface="Baskerville Old Face" panose="02020602080505020303" pitchFamily="18" charset="0"/>
          </a:endParaRPr>
        </a:p>
      </dgm:t>
    </dgm:pt>
    <dgm:pt modelId="{0F9B07D5-331D-4DD1-972B-85677325A0E7}" type="pres">
      <dgm:prSet presAssocID="{8F71A578-60A5-4AC9-B9D8-35B594514CC8}" presName="Name0" presStyleCnt="0">
        <dgm:presLayoutVars>
          <dgm:dir/>
          <dgm:animLvl val="lvl"/>
          <dgm:resizeHandles val="exact"/>
        </dgm:presLayoutVars>
      </dgm:prSet>
      <dgm:spPr/>
    </dgm:pt>
    <dgm:pt modelId="{6D265ECC-FC3B-4189-92B2-CD86FB650888}" type="pres">
      <dgm:prSet presAssocID="{8F71A578-60A5-4AC9-B9D8-35B594514CC8}" presName="tSp" presStyleCnt="0"/>
      <dgm:spPr/>
    </dgm:pt>
    <dgm:pt modelId="{B8235F35-6951-4AE7-9D3C-5AC632CC2A26}" type="pres">
      <dgm:prSet presAssocID="{8F71A578-60A5-4AC9-B9D8-35B594514CC8}" presName="bSp" presStyleCnt="0"/>
      <dgm:spPr/>
    </dgm:pt>
    <dgm:pt modelId="{0BCBE7CE-8EB4-465B-8890-12112ADD3913}" type="pres">
      <dgm:prSet presAssocID="{8F71A578-60A5-4AC9-B9D8-35B594514CC8}" presName="process" presStyleCnt="0"/>
      <dgm:spPr/>
    </dgm:pt>
    <dgm:pt modelId="{DBE6D55D-1314-4D9C-AEB2-DC153D46EDC8}" type="pres">
      <dgm:prSet presAssocID="{7BAA6BFD-9245-450F-A7B8-2D4163AAB6FC}" presName="composite1" presStyleCnt="0"/>
      <dgm:spPr/>
    </dgm:pt>
    <dgm:pt modelId="{13FAC3C7-E054-49B5-90C8-8EC71325D5BE}" type="pres">
      <dgm:prSet presAssocID="{7BAA6BFD-9245-450F-A7B8-2D4163AAB6FC}" presName="dummyNode1" presStyleLbl="node1" presStyleIdx="0" presStyleCnt="5"/>
      <dgm:spPr/>
    </dgm:pt>
    <dgm:pt modelId="{75F9001F-2EE7-4848-BF94-D2C0A66273B6}" type="pres">
      <dgm:prSet presAssocID="{7BAA6BFD-9245-450F-A7B8-2D4163AAB6FC}" presName="childNode1" presStyleLbl="bgAcc1" presStyleIdx="0" presStyleCnt="5" custScaleY="104870">
        <dgm:presLayoutVars>
          <dgm:bulletEnabled val="1"/>
        </dgm:presLayoutVars>
      </dgm:prSet>
      <dgm:spPr/>
    </dgm:pt>
    <dgm:pt modelId="{41115E5C-20E3-4315-B698-A284D5C63700}" type="pres">
      <dgm:prSet presAssocID="{7BAA6BFD-9245-450F-A7B8-2D4163AAB6FC}" presName="childNode1tx" presStyleLbl="bgAcc1" presStyleIdx="0" presStyleCnt="5">
        <dgm:presLayoutVars>
          <dgm:bulletEnabled val="1"/>
        </dgm:presLayoutVars>
      </dgm:prSet>
      <dgm:spPr/>
    </dgm:pt>
    <dgm:pt modelId="{3A6BAE57-399C-410D-BDFA-7A1ACA5F7DD4}" type="pres">
      <dgm:prSet presAssocID="{7BAA6BFD-9245-450F-A7B8-2D4163AAB6FC}" presName="parentNode1" presStyleLbl="node1" presStyleIdx="0" presStyleCnt="5">
        <dgm:presLayoutVars>
          <dgm:chMax val="1"/>
          <dgm:bulletEnabled val="1"/>
        </dgm:presLayoutVars>
      </dgm:prSet>
      <dgm:spPr/>
    </dgm:pt>
    <dgm:pt modelId="{33F7B998-ACE6-4F02-9B52-5E57759A3BAD}" type="pres">
      <dgm:prSet presAssocID="{7BAA6BFD-9245-450F-A7B8-2D4163AAB6FC}" presName="connSite1" presStyleCnt="0"/>
      <dgm:spPr/>
    </dgm:pt>
    <dgm:pt modelId="{09FF54F3-5FBF-4DDB-9910-A652D56A227C}" type="pres">
      <dgm:prSet presAssocID="{F10E53AB-2A3E-4BE3-A828-372FAE2F2157}" presName="Name9" presStyleLbl="sibTrans2D1" presStyleIdx="0" presStyleCnt="4"/>
      <dgm:spPr/>
    </dgm:pt>
    <dgm:pt modelId="{40B829B4-AB5B-4C82-8506-84CB76BE08BB}" type="pres">
      <dgm:prSet presAssocID="{291E8ED4-94ED-474A-A533-46CFFC6B9BB9}" presName="composite2" presStyleCnt="0"/>
      <dgm:spPr/>
    </dgm:pt>
    <dgm:pt modelId="{EB932C12-02E5-4A05-9283-CA1445BF6A60}" type="pres">
      <dgm:prSet presAssocID="{291E8ED4-94ED-474A-A533-46CFFC6B9BB9}" presName="dummyNode2" presStyleLbl="node1" presStyleIdx="0" presStyleCnt="5"/>
      <dgm:spPr/>
    </dgm:pt>
    <dgm:pt modelId="{065CC778-25D9-46DC-808A-47B69C6D5C6C}" type="pres">
      <dgm:prSet presAssocID="{291E8ED4-94ED-474A-A533-46CFFC6B9BB9}" presName="childNode2" presStyleLbl="bgAcc1" presStyleIdx="1" presStyleCnt="5">
        <dgm:presLayoutVars>
          <dgm:bulletEnabled val="1"/>
        </dgm:presLayoutVars>
      </dgm:prSet>
      <dgm:spPr/>
    </dgm:pt>
    <dgm:pt modelId="{A5C8648A-66EF-45AE-B7E9-23366B7D4350}" type="pres">
      <dgm:prSet presAssocID="{291E8ED4-94ED-474A-A533-46CFFC6B9BB9}" presName="childNode2tx" presStyleLbl="bgAcc1" presStyleIdx="1" presStyleCnt="5">
        <dgm:presLayoutVars>
          <dgm:bulletEnabled val="1"/>
        </dgm:presLayoutVars>
      </dgm:prSet>
      <dgm:spPr/>
    </dgm:pt>
    <dgm:pt modelId="{7C028969-8FF3-4E4B-BD02-E1F28699C94D}" type="pres">
      <dgm:prSet presAssocID="{291E8ED4-94ED-474A-A533-46CFFC6B9BB9}" presName="parentNode2" presStyleLbl="node1" presStyleIdx="1" presStyleCnt="5">
        <dgm:presLayoutVars>
          <dgm:chMax val="0"/>
          <dgm:bulletEnabled val="1"/>
        </dgm:presLayoutVars>
      </dgm:prSet>
      <dgm:spPr/>
    </dgm:pt>
    <dgm:pt modelId="{223ABE66-86C4-46B1-9C12-3E2D9A9D419D}" type="pres">
      <dgm:prSet presAssocID="{291E8ED4-94ED-474A-A533-46CFFC6B9BB9}" presName="connSite2" presStyleCnt="0"/>
      <dgm:spPr/>
    </dgm:pt>
    <dgm:pt modelId="{3DDAE6E1-85FD-45D1-B2EE-345075FCAC0D}" type="pres">
      <dgm:prSet presAssocID="{04545660-32B5-4D92-B0D4-C72E7C70ED5D}" presName="Name18" presStyleLbl="sibTrans2D1" presStyleIdx="1" presStyleCnt="4"/>
      <dgm:spPr/>
    </dgm:pt>
    <dgm:pt modelId="{8F72A635-068B-404C-B974-9B2023B5EA23}" type="pres">
      <dgm:prSet presAssocID="{C63255C0-3101-4602-A3E1-375AA837FB90}" presName="composite1" presStyleCnt="0"/>
      <dgm:spPr/>
    </dgm:pt>
    <dgm:pt modelId="{4D2B6939-1F6A-462A-9604-882A81F7ADD4}" type="pres">
      <dgm:prSet presAssocID="{C63255C0-3101-4602-A3E1-375AA837FB90}" presName="dummyNode1" presStyleLbl="node1" presStyleIdx="1" presStyleCnt="5"/>
      <dgm:spPr/>
    </dgm:pt>
    <dgm:pt modelId="{ADE232DF-98B5-4624-8E55-17265CA49E45}" type="pres">
      <dgm:prSet presAssocID="{C63255C0-3101-4602-A3E1-375AA837FB90}" presName="childNode1" presStyleLbl="bgAcc1" presStyleIdx="2" presStyleCnt="5">
        <dgm:presLayoutVars>
          <dgm:bulletEnabled val="1"/>
        </dgm:presLayoutVars>
      </dgm:prSet>
      <dgm:spPr/>
    </dgm:pt>
    <dgm:pt modelId="{414E5692-9855-44B6-AEBC-53561E44D67A}" type="pres">
      <dgm:prSet presAssocID="{C63255C0-3101-4602-A3E1-375AA837FB90}" presName="childNode1tx" presStyleLbl="bgAcc1" presStyleIdx="2" presStyleCnt="5">
        <dgm:presLayoutVars>
          <dgm:bulletEnabled val="1"/>
        </dgm:presLayoutVars>
      </dgm:prSet>
      <dgm:spPr/>
    </dgm:pt>
    <dgm:pt modelId="{3ECB796A-E349-4585-81BF-151720BA7EE8}" type="pres">
      <dgm:prSet presAssocID="{C63255C0-3101-4602-A3E1-375AA837FB90}" presName="parentNode1" presStyleLbl="node1" presStyleIdx="2" presStyleCnt="5">
        <dgm:presLayoutVars>
          <dgm:chMax val="1"/>
          <dgm:bulletEnabled val="1"/>
        </dgm:presLayoutVars>
      </dgm:prSet>
      <dgm:spPr/>
    </dgm:pt>
    <dgm:pt modelId="{62E5AC9C-AC96-4FDD-B572-9029A3393CFD}" type="pres">
      <dgm:prSet presAssocID="{C63255C0-3101-4602-A3E1-375AA837FB90}" presName="connSite1" presStyleCnt="0"/>
      <dgm:spPr/>
    </dgm:pt>
    <dgm:pt modelId="{DB73D549-3713-43AF-9451-AACA36B86E3C}" type="pres">
      <dgm:prSet presAssocID="{234865F1-17FD-4D44-9A90-7DF14410D99E}" presName="Name9" presStyleLbl="sibTrans2D1" presStyleIdx="2" presStyleCnt="4"/>
      <dgm:spPr/>
    </dgm:pt>
    <dgm:pt modelId="{562199CB-580B-4C7D-8A4F-C863AC01E28D}" type="pres">
      <dgm:prSet presAssocID="{783167C5-94CA-4A41-9E33-DB7018B1FF67}" presName="composite2" presStyleCnt="0"/>
      <dgm:spPr/>
    </dgm:pt>
    <dgm:pt modelId="{0A116338-89B2-4797-AFEA-EC520F7901A9}" type="pres">
      <dgm:prSet presAssocID="{783167C5-94CA-4A41-9E33-DB7018B1FF67}" presName="dummyNode2" presStyleLbl="node1" presStyleIdx="2" presStyleCnt="5"/>
      <dgm:spPr/>
    </dgm:pt>
    <dgm:pt modelId="{2528AD0E-5B97-4993-8654-9ED47A2FE8AC}" type="pres">
      <dgm:prSet presAssocID="{783167C5-94CA-4A41-9E33-DB7018B1FF67}" presName="childNode2" presStyleLbl="bgAcc1" presStyleIdx="3" presStyleCnt="5" custScaleX="161051">
        <dgm:presLayoutVars>
          <dgm:bulletEnabled val="1"/>
        </dgm:presLayoutVars>
      </dgm:prSet>
      <dgm:spPr/>
    </dgm:pt>
    <dgm:pt modelId="{4859E3F3-64D2-4E73-8BD1-2CD877B3DA04}" type="pres">
      <dgm:prSet presAssocID="{783167C5-94CA-4A41-9E33-DB7018B1FF67}" presName="childNode2tx" presStyleLbl="bgAcc1" presStyleIdx="3" presStyleCnt="5">
        <dgm:presLayoutVars>
          <dgm:bulletEnabled val="1"/>
        </dgm:presLayoutVars>
      </dgm:prSet>
      <dgm:spPr/>
    </dgm:pt>
    <dgm:pt modelId="{7F5DE435-8B8F-409C-8890-7FB2C3110493}" type="pres">
      <dgm:prSet presAssocID="{783167C5-94CA-4A41-9E33-DB7018B1FF67}" presName="parentNode2" presStyleLbl="node1" presStyleIdx="3" presStyleCnt="5">
        <dgm:presLayoutVars>
          <dgm:chMax val="0"/>
          <dgm:bulletEnabled val="1"/>
        </dgm:presLayoutVars>
      </dgm:prSet>
      <dgm:spPr/>
    </dgm:pt>
    <dgm:pt modelId="{999645A4-C18E-47F9-BDFF-F1A81C72B628}" type="pres">
      <dgm:prSet presAssocID="{783167C5-94CA-4A41-9E33-DB7018B1FF67}" presName="connSite2" presStyleCnt="0"/>
      <dgm:spPr/>
    </dgm:pt>
    <dgm:pt modelId="{F1E533D9-32B6-4F77-A5FE-F40388856C81}" type="pres">
      <dgm:prSet presAssocID="{F8A78058-C1E4-4721-A706-69F860680EDA}" presName="Name18" presStyleLbl="sibTrans2D1" presStyleIdx="3" presStyleCnt="4"/>
      <dgm:spPr/>
    </dgm:pt>
    <dgm:pt modelId="{7CF3CE56-B2FA-4E03-AF90-06F2AB912416}" type="pres">
      <dgm:prSet presAssocID="{D60290D1-7676-4C27-8A95-40A6C01B1062}" presName="composite1" presStyleCnt="0"/>
      <dgm:spPr/>
    </dgm:pt>
    <dgm:pt modelId="{2078A7D5-B28B-405A-8049-A43D6BAB70DD}" type="pres">
      <dgm:prSet presAssocID="{D60290D1-7676-4C27-8A95-40A6C01B1062}" presName="dummyNode1" presStyleLbl="node1" presStyleIdx="3" presStyleCnt="5"/>
      <dgm:spPr/>
    </dgm:pt>
    <dgm:pt modelId="{BAE6BF17-E495-4CDB-8E1B-E5FF3401C068}" type="pres">
      <dgm:prSet presAssocID="{D60290D1-7676-4C27-8A95-40A6C01B1062}" presName="childNode1" presStyleLbl="bgAcc1" presStyleIdx="4" presStyleCnt="5">
        <dgm:presLayoutVars>
          <dgm:bulletEnabled val="1"/>
        </dgm:presLayoutVars>
      </dgm:prSet>
      <dgm:spPr/>
    </dgm:pt>
    <dgm:pt modelId="{2A903B63-ECD9-4A5A-96C0-D54A870D232C}" type="pres">
      <dgm:prSet presAssocID="{D60290D1-7676-4C27-8A95-40A6C01B1062}" presName="childNode1tx" presStyleLbl="bgAcc1" presStyleIdx="4" presStyleCnt="5">
        <dgm:presLayoutVars>
          <dgm:bulletEnabled val="1"/>
        </dgm:presLayoutVars>
      </dgm:prSet>
      <dgm:spPr/>
    </dgm:pt>
    <dgm:pt modelId="{2115A5DC-E83D-4EDC-8D58-A944417656F3}" type="pres">
      <dgm:prSet presAssocID="{D60290D1-7676-4C27-8A95-40A6C01B1062}" presName="parentNode1" presStyleLbl="node1" presStyleIdx="4" presStyleCnt="5">
        <dgm:presLayoutVars>
          <dgm:chMax val="1"/>
          <dgm:bulletEnabled val="1"/>
        </dgm:presLayoutVars>
      </dgm:prSet>
      <dgm:spPr/>
    </dgm:pt>
    <dgm:pt modelId="{F94A685F-F2E3-4ADE-93AC-06C541B5F8D8}" type="pres">
      <dgm:prSet presAssocID="{D60290D1-7676-4C27-8A95-40A6C01B1062}" presName="connSite1" presStyleCnt="0"/>
      <dgm:spPr/>
    </dgm:pt>
  </dgm:ptLst>
  <dgm:cxnLst>
    <dgm:cxn modelId="{F9141402-C854-4AD2-BCA6-11E6A2920373}" type="presOf" srcId="{F8A78058-C1E4-4721-A706-69F860680EDA}" destId="{F1E533D9-32B6-4F77-A5FE-F40388856C81}" srcOrd="0" destOrd="0" presId="urn:microsoft.com/office/officeart/2005/8/layout/hProcess4"/>
    <dgm:cxn modelId="{76281004-6F4D-43A1-87C7-406F2EC13C97}" type="presOf" srcId="{291E8ED4-94ED-474A-A533-46CFFC6B9BB9}" destId="{7C028969-8FF3-4E4B-BD02-E1F28699C94D}" srcOrd="0" destOrd="0" presId="urn:microsoft.com/office/officeart/2005/8/layout/hProcess4"/>
    <dgm:cxn modelId="{AEE5C704-3FF6-4214-8C08-79571F2F9CE4}" type="presOf" srcId="{2C1F39C2-68E6-4E61-B68A-7E04BA1F2226}" destId="{414E5692-9855-44B6-AEBC-53561E44D67A}" srcOrd="1" destOrd="0" presId="urn:microsoft.com/office/officeart/2005/8/layout/hProcess4"/>
    <dgm:cxn modelId="{EA104D05-9438-4DAF-A908-1DD2D04E3F89}" srcId="{7BAA6BFD-9245-450F-A7B8-2D4163AAB6FC}" destId="{75111862-CEB6-443D-92DE-2F5AEB9F9606}" srcOrd="1" destOrd="0" parTransId="{06D65812-9163-41B2-82AA-D0BFEF484999}" sibTransId="{10A69BEC-C7DC-4540-AC03-DA055866739A}"/>
    <dgm:cxn modelId="{BA909A09-392A-4B94-925E-6585984534EC}" type="presOf" srcId="{D1039371-354A-4358-8873-0A6430BE902B}" destId="{75F9001F-2EE7-4848-BF94-D2C0A66273B6}" srcOrd="0" destOrd="0" presId="urn:microsoft.com/office/officeart/2005/8/layout/hProcess4"/>
    <dgm:cxn modelId="{55665F0C-3EF3-435A-B4E2-8BD503494888}" srcId="{C63255C0-3101-4602-A3E1-375AA837FB90}" destId="{2C1F39C2-68E6-4E61-B68A-7E04BA1F2226}" srcOrd="0" destOrd="0" parTransId="{4D6E12FE-483B-42A1-A7AD-31087E564B8D}" sibTransId="{C53858CC-EC23-4E04-93D6-25C777309792}"/>
    <dgm:cxn modelId="{9D560A15-EF5E-4955-9DE7-AF75CD77A69E}" type="presOf" srcId="{75111862-CEB6-443D-92DE-2F5AEB9F9606}" destId="{41115E5C-20E3-4315-B698-A284D5C63700}" srcOrd="1" destOrd="1" presId="urn:microsoft.com/office/officeart/2005/8/layout/hProcess4"/>
    <dgm:cxn modelId="{128C3418-97AE-4C95-ACE0-9EC7AC00CB20}" srcId="{8F71A578-60A5-4AC9-B9D8-35B594514CC8}" destId="{C63255C0-3101-4602-A3E1-375AA837FB90}" srcOrd="2" destOrd="0" parTransId="{62C7AA67-7FCC-4C75-A956-9200B25453D8}" sibTransId="{234865F1-17FD-4D44-9A90-7DF14410D99E}"/>
    <dgm:cxn modelId="{AB676B1E-5234-45B4-98DD-FABE00EDCE2F}" type="presOf" srcId="{7E138560-66A2-436D-BC97-5FBFCCE3CC39}" destId="{065CC778-25D9-46DC-808A-47B69C6D5C6C}" srcOrd="0" destOrd="1" presId="urn:microsoft.com/office/officeart/2005/8/layout/hProcess4"/>
    <dgm:cxn modelId="{7C936D26-9073-4A17-BC00-2721C42144E8}" type="presOf" srcId="{3100F165-54E0-40C2-BC19-43FE5EE6081B}" destId="{414E5692-9855-44B6-AEBC-53561E44D67A}" srcOrd="1" destOrd="1" presId="urn:microsoft.com/office/officeart/2005/8/layout/hProcess4"/>
    <dgm:cxn modelId="{A0F9E92C-7BD0-40AF-BB00-A30C097E06B4}" srcId="{8F71A578-60A5-4AC9-B9D8-35B594514CC8}" destId="{291E8ED4-94ED-474A-A533-46CFFC6B9BB9}" srcOrd="1" destOrd="0" parTransId="{30ADEFD6-5FFC-441A-94B3-5FA29FCF12B3}" sibTransId="{04545660-32B5-4D92-B0D4-C72E7C70ED5D}"/>
    <dgm:cxn modelId="{350BF02D-2AFE-4E5A-874E-79FE556BB9C0}" type="presOf" srcId="{B9954A33-5308-4979-B10A-E8A1E0CDB36A}" destId="{BAE6BF17-E495-4CDB-8E1B-E5FF3401C068}" srcOrd="0" destOrd="0" presId="urn:microsoft.com/office/officeart/2005/8/layout/hProcess4"/>
    <dgm:cxn modelId="{4578C534-D2E9-4E49-90DF-58ECA661615E}" type="presOf" srcId="{00DFE173-AD1C-430D-8ADB-B9F22DD62C21}" destId="{75F9001F-2EE7-4848-BF94-D2C0A66273B6}" srcOrd="0" destOrd="2" presId="urn:microsoft.com/office/officeart/2005/8/layout/hProcess4"/>
    <dgm:cxn modelId="{009F673A-4FBB-4172-84F6-886AB8FDFEEB}" srcId="{783167C5-94CA-4A41-9E33-DB7018B1FF67}" destId="{64100372-5B94-4A44-9C33-CC9EB172D4C7}" srcOrd="1" destOrd="0" parTransId="{7521CBA6-2D20-45D1-A81C-99C5B1CC1D39}" sibTransId="{5FA840F1-67EE-4B0D-9116-C9789E316655}"/>
    <dgm:cxn modelId="{0C76C05D-60CD-449F-B4E7-F68BC67638A6}" type="presOf" srcId="{783167C5-94CA-4A41-9E33-DB7018B1FF67}" destId="{7F5DE435-8B8F-409C-8890-7FB2C3110493}" srcOrd="0" destOrd="0" presId="urn:microsoft.com/office/officeart/2005/8/layout/hProcess4"/>
    <dgm:cxn modelId="{9FC09C63-91CD-4714-9736-B087E37DF107}" srcId="{8F71A578-60A5-4AC9-B9D8-35B594514CC8}" destId="{D60290D1-7676-4C27-8A95-40A6C01B1062}" srcOrd="4" destOrd="0" parTransId="{719C9990-7B31-4AFF-BCEF-C824A1A1A2A9}" sibTransId="{E1814ACD-C6C0-47E9-8AFC-DCFDA3EE8B09}"/>
    <dgm:cxn modelId="{F24FC463-77C1-41AA-AA30-1025A2FC0C34}" type="presOf" srcId="{A67BD8CA-3FDF-47F8-8D81-72698457756C}" destId="{A5C8648A-66EF-45AE-B7E9-23366B7D4350}" srcOrd="1" destOrd="0" presId="urn:microsoft.com/office/officeart/2005/8/layout/hProcess4"/>
    <dgm:cxn modelId="{16FA4965-83A8-4C46-842D-03D52C9CFC83}" type="presOf" srcId="{7BAA6BFD-9245-450F-A7B8-2D4163AAB6FC}" destId="{3A6BAE57-399C-410D-BDFA-7A1ACA5F7DD4}" srcOrd="0" destOrd="0" presId="urn:microsoft.com/office/officeart/2005/8/layout/hProcess4"/>
    <dgm:cxn modelId="{5AFC8B46-9560-472F-B697-187C6E0C4F8D}" type="presOf" srcId="{7E138560-66A2-436D-BC97-5FBFCCE3CC39}" destId="{A5C8648A-66EF-45AE-B7E9-23366B7D4350}" srcOrd="1" destOrd="1" presId="urn:microsoft.com/office/officeart/2005/8/layout/hProcess4"/>
    <dgm:cxn modelId="{88C11F4A-D54C-47F2-A99B-ED093ED83002}" srcId="{8F71A578-60A5-4AC9-B9D8-35B594514CC8}" destId="{783167C5-94CA-4A41-9E33-DB7018B1FF67}" srcOrd="3" destOrd="0" parTransId="{ABAE8569-7066-4836-884F-535D2C288A1E}" sibTransId="{F8A78058-C1E4-4721-A706-69F860680EDA}"/>
    <dgm:cxn modelId="{00EE284A-3EE8-4023-98BB-EC2CCF83F889}" type="presOf" srcId="{3100F165-54E0-40C2-BC19-43FE5EE6081B}" destId="{ADE232DF-98B5-4624-8E55-17265CA49E45}" srcOrd="0" destOrd="1" presId="urn:microsoft.com/office/officeart/2005/8/layout/hProcess4"/>
    <dgm:cxn modelId="{2CC3DD4A-88AB-4391-BCD7-D9BA82A1C2B7}" srcId="{C63255C0-3101-4602-A3E1-375AA837FB90}" destId="{3100F165-54E0-40C2-BC19-43FE5EE6081B}" srcOrd="1" destOrd="0" parTransId="{CEEA38BF-12F1-490D-8446-021BAAEA5648}" sibTransId="{41BAE438-B7DB-44AD-9C69-60D2B498DECB}"/>
    <dgm:cxn modelId="{99BD426B-E008-4498-AA7D-7EC57D592CDA}" type="presOf" srcId="{00DFE173-AD1C-430D-8ADB-B9F22DD62C21}" destId="{41115E5C-20E3-4315-B698-A284D5C63700}" srcOrd="1" destOrd="2" presId="urn:microsoft.com/office/officeart/2005/8/layout/hProcess4"/>
    <dgm:cxn modelId="{127A4C6C-94CB-4F81-9BD4-7C3B09256995}" type="presOf" srcId="{A67BD8CA-3FDF-47F8-8D81-72698457756C}" destId="{065CC778-25D9-46DC-808A-47B69C6D5C6C}" srcOrd="0" destOrd="0" presId="urn:microsoft.com/office/officeart/2005/8/layout/hProcess4"/>
    <dgm:cxn modelId="{8396BD77-0872-4588-A809-3226602B981D}" type="presOf" srcId="{234865F1-17FD-4D44-9A90-7DF14410D99E}" destId="{DB73D549-3713-43AF-9451-AACA36B86E3C}" srcOrd="0" destOrd="0" presId="urn:microsoft.com/office/officeart/2005/8/layout/hProcess4"/>
    <dgm:cxn modelId="{E92BEE7A-3E8A-4AE1-8551-5BA3D21B3E78}" type="presOf" srcId="{B3CD2CDD-5A20-42C2-95F6-F7FD77BE3DD9}" destId="{4859E3F3-64D2-4E73-8BD1-2CD877B3DA04}" srcOrd="1" destOrd="0" presId="urn:microsoft.com/office/officeart/2005/8/layout/hProcess4"/>
    <dgm:cxn modelId="{7B3CD980-A076-4F8B-A604-9AB17E4B8E97}" srcId="{291E8ED4-94ED-474A-A533-46CFFC6B9BB9}" destId="{A67BD8CA-3FDF-47F8-8D81-72698457756C}" srcOrd="0" destOrd="0" parTransId="{E74CA978-4FCF-4803-8090-626834D87EBB}" sibTransId="{76701DF1-07FD-4414-8DF5-15A09280C62B}"/>
    <dgm:cxn modelId="{3FD3A384-77B6-4FD7-A8B0-42E6609D4135}" type="presOf" srcId="{64100372-5B94-4A44-9C33-CC9EB172D4C7}" destId="{4859E3F3-64D2-4E73-8BD1-2CD877B3DA04}" srcOrd="1" destOrd="1" presId="urn:microsoft.com/office/officeart/2005/8/layout/hProcess4"/>
    <dgm:cxn modelId="{C4C0F687-076A-421F-B41E-3F5AED7B06A1}" type="presOf" srcId="{F10E53AB-2A3E-4BE3-A828-372FAE2F2157}" destId="{09FF54F3-5FBF-4DDB-9910-A652D56A227C}" srcOrd="0" destOrd="0" presId="urn:microsoft.com/office/officeart/2005/8/layout/hProcess4"/>
    <dgm:cxn modelId="{E8489991-DBBC-48D5-832C-FD0326B0C9E0}" type="presOf" srcId="{B3CD2CDD-5A20-42C2-95F6-F7FD77BE3DD9}" destId="{2528AD0E-5B97-4993-8654-9ED47A2FE8AC}" srcOrd="0" destOrd="0" presId="urn:microsoft.com/office/officeart/2005/8/layout/hProcess4"/>
    <dgm:cxn modelId="{66373A99-D6CB-44AF-8F2D-4C793AC5C7C7}" type="presOf" srcId="{D1039371-354A-4358-8873-0A6430BE902B}" destId="{41115E5C-20E3-4315-B698-A284D5C63700}" srcOrd="1" destOrd="0" presId="urn:microsoft.com/office/officeart/2005/8/layout/hProcess4"/>
    <dgm:cxn modelId="{DD46A49D-188C-40E1-8E02-1482C178C1B0}" type="presOf" srcId="{04545660-32B5-4D92-B0D4-C72E7C70ED5D}" destId="{3DDAE6E1-85FD-45D1-B2EE-345075FCAC0D}" srcOrd="0" destOrd="0" presId="urn:microsoft.com/office/officeart/2005/8/layout/hProcess4"/>
    <dgm:cxn modelId="{F905FCAA-7D80-4823-80A2-B3B74FDF4A03}" type="presOf" srcId="{8F71A578-60A5-4AC9-B9D8-35B594514CC8}" destId="{0F9B07D5-331D-4DD1-972B-85677325A0E7}" srcOrd="0" destOrd="0" presId="urn:microsoft.com/office/officeart/2005/8/layout/hProcess4"/>
    <dgm:cxn modelId="{ECFE7FB1-63C6-4A18-920D-59F705E8DA87}" srcId="{783167C5-94CA-4A41-9E33-DB7018B1FF67}" destId="{B3CD2CDD-5A20-42C2-95F6-F7FD77BE3DD9}" srcOrd="0" destOrd="0" parTransId="{EE58F826-EEB2-4BCA-84A0-6C27C59AE8C2}" sibTransId="{3C917B68-2F54-40F4-B963-2B653F78126A}"/>
    <dgm:cxn modelId="{AD0FD3BA-9CD5-4B7E-A6E1-8812BB447091}" type="presOf" srcId="{2C1F39C2-68E6-4E61-B68A-7E04BA1F2226}" destId="{ADE232DF-98B5-4624-8E55-17265CA49E45}" srcOrd="0" destOrd="0" presId="urn:microsoft.com/office/officeart/2005/8/layout/hProcess4"/>
    <dgm:cxn modelId="{DB9368BF-D26D-485E-A6B7-3B674CB5D6B7}" type="presOf" srcId="{B9954A33-5308-4979-B10A-E8A1E0CDB36A}" destId="{2A903B63-ECD9-4A5A-96C0-D54A870D232C}" srcOrd="1" destOrd="0" presId="urn:microsoft.com/office/officeart/2005/8/layout/hProcess4"/>
    <dgm:cxn modelId="{771112CE-A6A1-4CFD-A2E6-C9FD4057FD8D}" srcId="{D60290D1-7676-4C27-8A95-40A6C01B1062}" destId="{B9954A33-5308-4979-B10A-E8A1E0CDB36A}" srcOrd="0" destOrd="0" parTransId="{5C4AC112-D0AE-40AF-AD26-5D0D945025F9}" sibTransId="{4DB224DF-F94D-4C86-9C32-E879D122867F}"/>
    <dgm:cxn modelId="{C99A71CE-C615-4F86-ADF2-67E32E68B032}" type="presOf" srcId="{64100372-5B94-4A44-9C33-CC9EB172D4C7}" destId="{2528AD0E-5B97-4993-8654-9ED47A2FE8AC}" srcOrd="0" destOrd="1" presId="urn:microsoft.com/office/officeart/2005/8/layout/hProcess4"/>
    <dgm:cxn modelId="{ACECF9D3-1650-4094-86A6-B818C0E4E827}" type="presOf" srcId="{C63255C0-3101-4602-A3E1-375AA837FB90}" destId="{3ECB796A-E349-4585-81BF-151720BA7EE8}" srcOrd="0" destOrd="0" presId="urn:microsoft.com/office/officeart/2005/8/layout/hProcess4"/>
    <dgm:cxn modelId="{E3B882D5-E77A-409C-B42B-6F6776AA795A}" type="presOf" srcId="{D60290D1-7676-4C27-8A95-40A6C01B1062}" destId="{2115A5DC-E83D-4EDC-8D58-A944417656F3}" srcOrd="0" destOrd="0" presId="urn:microsoft.com/office/officeart/2005/8/layout/hProcess4"/>
    <dgm:cxn modelId="{A784ACEA-DD4E-4236-B18D-CC3B18F981FB}" srcId="{7BAA6BFD-9245-450F-A7B8-2D4163AAB6FC}" destId="{D1039371-354A-4358-8873-0A6430BE902B}" srcOrd="0" destOrd="0" parTransId="{B18FA8B0-BBF8-4120-88FC-FC6AF5EE7CD7}" sibTransId="{F36EF844-BFA6-4CD0-BC2E-D20047FA4968}"/>
    <dgm:cxn modelId="{23E5BFEB-4B40-4E4D-9536-55AF342E3317}" srcId="{7BAA6BFD-9245-450F-A7B8-2D4163AAB6FC}" destId="{00DFE173-AD1C-430D-8ADB-B9F22DD62C21}" srcOrd="2" destOrd="0" parTransId="{6DF7EE44-6079-4FE6-B7EF-123C1FC994A8}" sibTransId="{3CDA2EDE-3D06-408B-B700-EE61D01FDDAC}"/>
    <dgm:cxn modelId="{0239B1EC-862A-4C63-99E9-FADC493FDD57}" srcId="{291E8ED4-94ED-474A-A533-46CFFC6B9BB9}" destId="{7E138560-66A2-436D-BC97-5FBFCCE3CC39}" srcOrd="1" destOrd="0" parTransId="{6336DC6B-40DE-46FA-8AB4-C5FDF4D35EAD}" sibTransId="{48857D3D-700B-418B-B344-572F680F947F}"/>
    <dgm:cxn modelId="{E10C99F6-D201-466C-948A-AD65BFFFC218}" type="presOf" srcId="{75111862-CEB6-443D-92DE-2F5AEB9F9606}" destId="{75F9001F-2EE7-4848-BF94-D2C0A66273B6}" srcOrd="0" destOrd="1" presId="urn:microsoft.com/office/officeart/2005/8/layout/hProcess4"/>
    <dgm:cxn modelId="{78BA62FC-1049-4395-9333-4914C1834183}" srcId="{8F71A578-60A5-4AC9-B9D8-35B594514CC8}" destId="{7BAA6BFD-9245-450F-A7B8-2D4163AAB6FC}" srcOrd="0" destOrd="0" parTransId="{DAC9E6E1-0A4D-48AF-8E40-EF519719160F}" sibTransId="{F10E53AB-2A3E-4BE3-A828-372FAE2F2157}"/>
    <dgm:cxn modelId="{A1B57A6E-19B8-45DD-9F33-420518D16877}" type="presParOf" srcId="{0F9B07D5-331D-4DD1-972B-85677325A0E7}" destId="{6D265ECC-FC3B-4189-92B2-CD86FB650888}" srcOrd="0" destOrd="0" presId="urn:microsoft.com/office/officeart/2005/8/layout/hProcess4"/>
    <dgm:cxn modelId="{4512EE48-71F3-40BB-A2CE-3F8EEF714C1B}" type="presParOf" srcId="{0F9B07D5-331D-4DD1-972B-85677325A0E7}" destId="{B8235F35-6951-4AE7-9D3C-5AC632CC2A26}" srcOrd="1" destOrd="0" presId="urn:microsoft.com/office/officeart/2005/8/layout/hProcess4"/>
    <dgm:cxn modelId="{38876950-5F92-41C9-A290-FEA4EB921A34}" type="presParOf" srcId="{0F9B07D5-331D-4DD1-972B-85677325A0E7}" destId="{0BCBE7CE-8EB4-465B-8890-12112ADD3913}" srcOrd="2" destOrd="0" presId="urn:microsoft.com/office/officeart/2005/8/layout/hProcess4"/>
    <dgm:cxn modelId="{AEBD019E-3488-4C79-BBE7-B60DBB6B028B}" type="presParOf" srcId="{0BCBE7CE-8EB4-465B-8890-12112ADD3913}" destId="{DBE6D55D-1314-4D9C-AEB2-DC153D46EDC8}" srcOrd="0" destOrd="0" presId="urn:microsoft.com/office/officeart/2005/8/layout/hProcess4"/>
    <dgm:cxn modelId="{BCA692C5-0F87-499E-9611-CAE9734F3011}" type="presParOf" srcId="{DBE6D55D-1314-4D9C-AEB2-DC153D46EDC8}" destId="{13FAC3C7-E054-49B5-90C8-8EC71325D5BE}" srcOrd="0" destOrd="0" presId="urn:microsoft.com/office/officeart/2005/8/layout/hProcess4"/>
    <dgm:cxn modelId="{949D5E7F-5B52-43A7-9208-5DB7E17260D6}" type="presParOf" srcId="{DBE6D55D-1314-4D9C-AEB2-DC153D46EDC8}" destId="{75F9001F-2EE7-4848-BF94-D2C0A66273B6}" srcOrd="1" destOrd="0" presId="urn:microsoft.com/office/officeart/2005/8/layout/hProcess4"/>
    <dgm:cxn modelId="{B3C225BE-BC28-4B2B-AE03-CCCC7144CCE8}" type="presParOf" srcId="{DBE6D55D-1314-4D9C-AEB2-DC153D46EDC8}" destId="{41115E5C-20E3-4315-B698-A284D5C63700}" srcOrd="2" destOrd="0" presId="urn:microsoft.com/office/officeart/2005/8/layout/hProcess4"/>
    <dgm:cxn modelId="{88882C25-486E-4831-8FA1-0A5C5991AB64}" type="presParOf" srcId="{DBE6D55D-1314-4D9C-AEB2-DC153D46EDC8}" destId="{3A6BAE57-399C-410D-BDFA-7A1ACA5F7DD4}" srcOrd="3" destOrd="0" presId="urn:microsoft.com/office/officeart/2005/8/layout/hProcess4"/>
    <dgm:cxn modelId="{82A2F4FC-843B-4929-9426-50E7A94EBE0B}" type="presParOf" srcId="{DBE6D55D-1314-4D9C-AEB2-DC153D46EDC8}" destId="{33F7B998-ACE6-4F02-9B52-5E57759A3BAD}" srcOrd="4" destOrd="0" presId="urn:microsoft.com/office/officeart/2005/8/layout/hProcess4"/>
    <dgm:cxn modelId="{838031A6-D02E-49B3-A36C-0AAE23C623DF}" type="presParOf" srcId="{0BCBE7CE-8EB4-465B-8890-12112ADD3913}" destId="{09FF54F3-5FBF-4DDB-9910-A652D56A227C}" srcOrd="1" destOrd="0" presId="urn:microsoft.com/office/officeart/2005/8/layout/hProcess4"/>
    <dgm:cxn modelId="{80A57B4B-F149-43AD-A51C-477041467D5B}" type="presParOf" srcId="{0BCBE7CE-8EB4-465B-8890-12112ADD3913}" destId="{40B829B4-AB5B-4C82-8506-84CB76BE08BB}" srcOrd="2" destOrd="0" presId="urn:microsoft.com/office/officeart/2005/8/layout/hProcess4"/>
    <dgm:cxn modelId="{76CCB03F-C93C-4E2E-86A8-CB2D7E6BD176}" type="presParOf" srcId="{40B829B4-AB5B-4C82-8506-84CB76BE08BB}" destId="{EB932C12-02E5-4A05-9283-CA1445BF6A60}" srcOrd="0" destOrd="0" presId="urn:microsoft.com/office/officeart/2005/8/layout/hProcess4"/>
    <dgm:cxn modelId="{A9006C53-DB04-4177-8EC3-4155E662D327}" type="presParOf" srcId="{40B829B4-AB5B-4C82-8506-84CB76BE08BB}" destId="{065CC778-25D9-46DC-808A-47B69C6D5C6C}" srcOrd="1" destOrd="0" presId="urn:microsoft.com/office/officeart/2005/8/layout/hProcess4"/>
    <dgm:cxn modelId="{A952F0B1-9B92-421E-9E13-A79B4A5ABE19}" type="presParOf" srcId="{40B829B4-AB5B-4C82-8506-84CB76BE08BB}" destId="{A5C8648A-66EF-45AE-B7E9-23366B7D4350}" srcOrd="2" destOrd="0" presId="urn:microsoft.com/office/officeart/2005/8/layout/hProcess4"/>
    <dgm:cxn modelId="{DED081EC-505E-49A5-8249-0BD6CDFADC4A}" type="presParOf" srcId="{40B829B4-AB5B-4C82-8506-84CB76BE08BB}" destId="{7C028969-8FF3-4E4B-BD02-E1F28699C94D}" srcOrd="3" destOrd="0" presId="urn:microsoft.com/office/officeart/2005/8/layout/hProcess4"/>
    <dgm:cxn modelId="{0D7A45E6-DFF5-4C1D-BBB2-270C16F374A4}" type="presParOf" srcId="{40B829B4-AB5B-4C82-8506-84CB76BE08BB}" destId="{223ABE66-86C4-46B1-9C12-3E2D9A9D419D}" srcOrd="4" destOrd="0" presId="urn:microsoft.com/office/officeart/2005/8/layout/hProcess4"/>
    <dgm:cxn modelId="{21DDF6E2-9F04-4218-99AA-D7000CB3D414}" type="presParOf" srcId="{0BCBE7CE-8EB4-465B-8890-12112ADD3913}" destId="{3DDAE6E1-85FD-45D1-B2EE-345075FCAC0D}" srcOrd="3" destOrd="0" presId="urn:microsoft.com/office/officeart/2005/8/layout/hProcess4"/>
    <dgm:cxn modelId="{6E5B746C-6001-4426-859B-D88EC24DA9FA}" type="presParOf" srcId="{0BCBE7CE-8EB4-465B-8890-12112ADD3913}" destId="{8F72A635-068B-404C-B974-9B2023B5EA23}" srcOrd="4" destOrd="0" presId="urn:microsoft.com/office/officeart/2005/8/layout/hProcess4"/>
    <dgm:cxn modelId="{7193C385-78DB-42AC-837D-E92284F12FA6}" type="presParOf" srcId="{8F72A635-068B-404C-B974-9B2023B5EA23}" destId="{4D2B6939-1F6A-462A-9604-882A81F7ADD4}" srcOrd="0" destOrd="0" presId="urn:microsoft.com/office/officeart/2005/8/layout/hProcess4"/>
    <dgm:cxn modelId="{87BD71D9-E84C-4986-9140-45B3B718E98A}" type="presParOf" srcId="{8F72A635-068B-404C-B974-9B2023B5EA23}" destId="{ADE232DF-98B5-4624-8E55-17265CA49E45}" srcOrd="1" destOrd="0" presId="urn:microsoft.com/office/officeart/2005/8/layout/hProcess4"/>
    <dgm:cxn modelId="{092E27D9-9EA5-4506-9A34-9E39F5E52355}" type="presParOf" srcId="{8F72A635-068B-404C-B974-9B2023B5EA23}" destId="{414E5692-9855-44B6-AEBC-53561E44D67A}" srcOrd="2" destOrd="0" presId="urn:microsoft.com/office/officeart/2005/8/layout/hProcess4"/>
    <dgm:cxn modelId="{63ADE6CC-AFBD-470F-BE10-5522E1A879D0}" type="presParOf" srcId="{8F72A635-068B-404C-B974-9B2023B5EA23}" destId="{3ECB796A-E349-4585-81BF-151720BA7EE8}" srcOrd="3" destOrd="0" presId="urn:microsoft.com/office/officeart/2005/8/layout/hProcess4"/>
    <dgm:cxn modelId="{0C4A24E2-126B-4835-8CAF-F5D4D4CBB34B}" type="presParOf" srcId="{8F72A635-068B-404C-B974-9B2023B5EA23}" destId="{62E5AC9C-AC96-4FDD-B572-9029A3393CFD}" srcOrd="4" destOrd="0" presId="urn:microsoft.com/office/officeart/2005/8/layout/hProcess4"/>
    <dgm:cxn modelId="{F2C56737-BB42-4046-8F16-0A2D89C833DA}" type="presParOf" srcId="{0BCBE7CE-8EB4-465B-8890-12112ADD3913}" destId="{DB73D549-3713-43AF-9451-AACA36B86E3C}" srcOrd="5" destOrd="0" presId="urn:microsoft.com/office/officeart/2005/8/layout/hProcess4"/>
    <dgm:cxn modelId="{896140AD-0F8D-43C5-B1E0-D800C22E5FDB}" type="presParOf" srcId="{0BCBE7CE-8EB4-465B-8890-12112ADD3913}" destId="{562199CB-580B-4C7D-8A4F-C863AC01E28D}" srcOrd="6" destOrd="0" presId="urn:microsoft.com/office/officeart/2005/8/layout/hProcess4"/>
    <dgm:cxn modelId="{784DAE44-3FB9-402F-A7AF-B5A1E83C387F}" type="presParOf" srcId="{562199CB-580B-4C7D-8A4F-C863AC01E28D}" destId="{0A116338-89B2-4797-AFEA-EC520F7901A9}" srcOrd="0" destOrd="0" presId="urn:microsoft.com/office/officeart/2005/8/layout/hProcess4"/>
    <dgm:cxn modelId="{13391817-8B80-40A6-AD04-BB0E49CD204D}" type="presParOf" srcId="{562199CB-580B-4C7D-8A4F-C863AC01E28D}" destId="{2528AD0E-5B97-4993-8654-9ED47A2FE8AC}" srcOrd="1" destOrd="0" presId="urn:microsoft.com/office/officeart/2005/8/layout/hProcess4"/>
    <dgm:cxn modelId="{5C43BF28-6CC1-41CB-95F0-317E20A1E9C3}" type="presParOf" srcId="{562199CB-580B-4C7D-8A4F-C863AC01E28D}" destId="{4859E3F3-64D2-4E73-8BD1-2CD877B3DA04}" srcOrd="2" destOrd="0" presId="urn:microsoft.com/office/officeart/2005/8/layout/hProcess4"/>
    <dgm:cxn modelId="{A1E505B7-A276-43E6-9018-02D26934F30E}" type="presParOf" srcId="{562199CB-580B-4C7D-8A4F-C863AC01E28D}" destId="{7F5DE435-8B8F-409C-8890-7FB2C3110493}" srcOrd="3" destOrd="0" presId="urn:microsoft.com/office/officeart/2005/8/layout/hProcess4"/>
    <dgm:cxn modelId="{51052635-4833-457F-B4B8-0C5A6BC7A137}" type="presParOf" srcId="{562199CB-580B-4C7D-8A4F-C863AC01E28D}" destId="{999645A4-C18E-47F9-BDFF-F1A81C72B628}" srcOrd="4" destOrd="0" presId="urn:microsoft.com/office/officeart/2005/8/layout/hProcess4"/>
    <dgm:cxn modelId="{F4BD7C92-CD56-4776-9DAA-D5DEFCFB4656}" type="presParOf" srcId="{0BCBE7CE-8EB4-465B-8890-12112ADD3913}" destId="{F1E533D9-32B6-4F77-A5FE-F40388856C81}" srcOrd="7" destOrd="0" presId="urn:microsoft.com/office/officeart/2005/8/layout/hProcess4"/>
    <dgm:cxn modelId="{E00CD650-230D-4F4B-AAFD-8D5B504EB4B1}" type="presParOf" srcId="{0BCBE7CE-8EB4-465B-8890-12112ADD3913}" destId="{7CF3CE56-B2FA-4E03-AF90-06F2AB912416}" srcOrd="8" destOrd="0" presId="urn:microsoft.com/office/officeart/2005/8/layout/hProcess4"/>
    <dgm:cxn modelId="{4D081866-BB05-45CF-BDFD-5DEF469064C2}" type="presParOf" srcId="{7CF3CE56-B2FA-4E03-AF90-06F2AB912416}" destId="{2078A7D5-B28B-405A-8049-A43D6BAB70DD}" srcOrd="0" destOrd="0" presId="urn:microsoft.com/office/officeart/2005/8/layout/hProcess4"/>
    <dgm:cxn modelId="{C1123D8F-B301-4A1D-9AFB-347DFCA0AFB4}" type="presParOf" srcId="{7CF3CE56-B2FA-4E03-AF90-06F2AB912416}" destId="{BAE6BF17-E495-4CDB-8E1B-E5FF3401C068}" srcOrd="1" destOrd="0" presId="urn:microsoft.com/office/officeart/2005/8/layout/hProcess4"/>
    <dgm:cxn modelId="{86F3EB2B-7897-4E90-8C1D-B98616D628A9}" type="presParOf" srcId="{7CF3CE56-B2FA-4E03-AF90-06F2AB912416}" destId="{2A903B63-ECD9-4A5A-96C0-D54A870D232C}" srcOrd="2" destOrd="0" presId="urn:microsoft.com/office/officeart/2005/8/layout/hProcess4"/>
    <dgm:cxn modelId="{C8455F91-D7D9-4699-8090-D66F7F39EAEF}" type="presParOf" srcId="{7CF3CE56-B2FA-4E03-AF90-06F2AB912416}" destId="{2115A5DC-E83D-4EDC-8D58-A944417656F3}" srcOrd="3" destOrd="0" presId="urn:microsoft.com/office/officeart/2005/8/layout/hProcess4"/>
    <dgm:cxn modelId="{23F8E586-42F7-410A-A520-88B4B52A9A3B}" type="presParOf" srcId="{7CF3CE56-B2FA-4E03-AF90-06F2AB912416}" destId="{F94A685F-F2E3-4ADE-93AC-06C541B5F8D8}"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F9001F-2EE7-4848-BF94-D2C0A66273B6}">
      <dsp:nvSpPr>
        <dsp:cNvPr id="0" name=""/>
        <dsp:cNvSpPr/>
      </dsp:nvSpPr>
      <dsp:spPr>
        <a:xfrm>
          <a:off x="3696" y="1953147"/>
          <a:ext cx="1756192" cy="1519033"/>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57150" lvl="1" indent="-57150" algn="l" defTabSz="466725">
            <a:lnSpc>
              <a:spcPct val="90000"/>
            </a:lnSpc>
            <a:spcBef>
              <a:spcPct val="0"/>
            </a:spcBef>
            <a:spcAft>
              <a:spcPct val="15000"/>
            </a:spcAft>
            <a:buChar char="•"/>
          </a:pPr>
          <a:r>
            <a:rPr lang="en-IN" sz="1050" kern="1200" dirty="0">
              <a:latin typeface="Baskerville Old Face" panose="02020602080505020303" pitchFamily="18" charset="0"/>
            </a:rPr>
            <a:t>Data was collected using Google Forms.</a:t>
          </a:r>
        </a:p>
        <a:p>
          <a:pPr marL="57150" lvl="1" indent="-57150" algn="l" defTabSz="466725">
            <a:lnSpc>
              <a:spcPct val="90000"/>
            </a:lnSpc>
            <a:spcBef>
              <a:spcPct val="0"/>
            </a:spcBef>
            <a:spcAft>
              <a:spcPct val="15000"/>
            </a:spcAft>
            <a:buChar char="•"/>
          </a:pPr>
          <a:r>
            <a:rPr lang="en-IN" sz="1050" kern="1200" dirty="0">
              <a:latin typeface="Baskerville Old Face" panose="02020602080505020303" pitchFamily="18" charset="0"/>
            </a:rPr>
            <a:t>Around 1000 data points are present.</a:t>
          </a:r>
        </a:p>
        <a:p>
          <a:pPr marL="57150" lvl="1" indent="-57150" algn="l" defTabSz="466725">
            <a:lnSpc>
              <a:spcPct val="90000"/>
            </a:lnSpc>
            <a:spcBef>
              <a:spcPct val="0"/>
            </a:spcBef>
            <a:spcAft>
              <a:spcPct val="15000"/>
            </a:spcAft>
            <a:buChar char="•"/>
          </a:pPr>
          <a:r>
            <a:rPr lang="en-IN" sz="1050" kern="1200" dirty="0">
              <a:latin typeface="Baskerville Old Face" panose="02020602080505020303" pitchFamily="18" charset="0"/>
            </a:rPr>
            <a:t>The feedback column was taken and formed an excel sheet.</a:t>
          </a:r>
        </a:p>
      </dsp:txBody>
      <dsp:txXfrm>
        <a:off x="38653" y="1988104"/>
        <a:ext cx="1686278" cy="1123612"/>
      </dsp:txXfrm>
    </dsp:sp>
    <dsp:sp modelId="{09FF54F3-5FBF-4DDB-9910-A652D56A227C}">
      <dsp:nvSpPr>
        <dsp:cNvPr id="0" name=""/>
        <dsp:cNvSpPr/>
      </dsp:nvSpPr>
      <dsp:spPr>
        <a:xfrm>
          <a:off x="980130" y="2295823"/>
          <a:ext cx="1992086" cy="1992086"/>
        </a:xfrm>
        <a:prstGeom prst="leftCircularArrow">
          <a:avLst>
            <a:gd name="adj1" fmla="val 3430"/>
            <a:gd name="adj2" fmla="val 424897"/>
            <a:gd name="adj3" fmla="val 2199867"/>
            <a:gd name="adj4" fmla="val 9023949"/>
            <a:gd name="adj5" fmla="val 400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A6BAE57-399C-410D-BDFA-7A1ACA5F7DD4}">
      <dsp:nvSpPr>
        <dsp:cNvPr id="0" name=""/>
        <dsp:cNvSpPr/>
      </dsp:nvSpPr>
      <dsp:spPr>
        <a:xfrm>
          <a:off x="393961" y="3126519"/>
          <a:ext cx="1561060" cy="62078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Baskerville Old Face" panose="02020602080505020303" pitchFamily="18" charset="0"/>
            </a:rPr>
            <a:t>Data Collection</a:t>
          </a:r>
        </a:p>
      </dsp:txBody>
      <dsp:txXfrm>
        <a:off x="412143" y="3144701"/>
        <a:ext cx="1524696" cy="584418"/>
      </dsp:txXfrm>
    </dsp:sp>
    <dsp:sp modelId="{065CC778-25D9-46DC-808A-47B69C6D5C6C}">
      <dsp:nvSpPr>
        <dsp:cNvPr id="0" name=""/>
        <dsp:cNvSpPr/>
      </dsp:nvSpPr>
      <dsp:spPr>
        <a:xfrm>
          <a:off x="2280411" y="1988166"/>
          <a:ext cx="1756192" cy="1448491"/>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57150" lvl="1" indent="-57150" algn="l" defTabSz="466725">
            <a:lnSpc>
              <a:spcPct val="90000"/>
            </a:lnSpc>
            <a:spcBef>
              <a:spcPct val="0"/>
            </a:spcBef>
            <a:spcAft>
              <a:spcPct val="15000"/>
            </a:spcAft>
            <a:buChar char="•"/>
          </a:pPr>
          <a:r>
            <a:rPr lang="en-IN" sz="1050" kern="1200" dirty="0">
              <a:latin typeface="Baskerville Old Face" panose="02020602080505020303" pitchFamily="18" charset="0"/>
            </a:rPr>
            <a:t>Grammar and Spell-check.</a:t>
          </a:r>
        </a:p>
        <a:p>
          <a:pPr marL="57150" lvl="1" indent="-57150" algn="l" defTabSz="466725">
            <a:lnSpc>
              <a:spcPct val="90000"/>
            </a:lnSpc>
            <a:spcBef>
              <a:spcPct val="0"/>
            </a:spcBef>
            <a:spcAft>
              <a:spcPct val="15000"/>
            </a:spcAft>
            <a:buChar char="•"/>
          </a:pPr>
          <a:r>
            <a:rPr lang="en-IN" sz="1050" kern="1200" dirty="0">
              <a:latin typeface="Baskerville Old Face" panose="02020602080505020303" pitchFamily="18" charset="0"/>
            </a:rPr>
            <a:t>Removal of duplicates and NA values.</a:t>
          </a:r>
        </a:p>
      </dsp:txBody>
      <dsp:txXfrm>
        <a:off x="2313745" y="2331891"/>
        <a:ext cx="1689524" cy="1071432"/>
      </dsp:txXfrm>
    </dsp:sp>
    <dsp:sp modelId="{3DDAE6E1-85FD-45D1-B2EE-345075FCAC0D}">
      <dsp:nvSpPr>
        <dsp:cNvPr id="0" name=""/>
        <dsp:cNvSpPr/>
      </dsp:nvSpPr>
      <dsp:spPr>
        <a:xfrm>
          <a:off x="3242282" y="1080246"/>
          <a:ext cx="2216488" cy="2216488"/>
        </a:xfrm>
        <a:prstGeom prst="circularArrow">
          <a:avLst>
            <a:gd name="adj1" fmla="val 3083"/>
            <a:gd name="adj2" fmla="val 378751"/>
            <a:gd name="adj3" fmla="val 19445739"/>
            <a:gd name="adj4" fmla="val 12575511"/>
            <a:gd name="adj5" fmla="val 359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C028969-8FF3-4E4B-BD02-E1F28699C94D}">
      <dsp:nvSpPr>
        <dsp:cNvPr id="0" name=""/>
        <dsp:cNvSpPr/>
      </dsp:nvSpPr>
      <dsp:spPr>
        <a:xfrm>
          <a:off x="2670676" y="1677775"/>
          <a:ext cx="1561060" cy="62078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Baskerville Old Face" panose="02020602080505020303" pitchFamily="18" charset="0"/>
            </a:rPr>
            <a:t>Data Pre-processing</a:t>
          </a:r>
        </a:p>
      </dsp:txBody>
      <dsp:txXfrm>
        <a:off x="2688858" y="1695957"/>
        <a:ext cx="1524696" cy="584418"/>
      </dsp:txXfrm>
    </dsp:sp>
    <dsp:sp modelId="{ADE232DF-98B5-4624-8E55-17265CA49E45}">
      <dsp:nvSpPr>
        <dsp:cNvPr id="0" name=""/>
        <dsp:cNvSpPr/>
      </dsp:nvSpPr>
      <dsp:spPr>
        <a:xfrm>
          <a:off x="4557126" y="1988166"/>
          <a:ext cx="1756192" cy="1448491"/>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57150" lvl="1" indent="-57150" algn="l" defTabSz="466725">
            <a:lnSpc>
              <a:spcPct val="90000"/>
            </a:lnSpc>
            <a:spcBef>
              <a:spcPct val="0"/>
            </a:spcBef>
            <a:spcAft>
              <a:spcPct val="15000"/>
            </a:spcAft>
            <a:buChar char="•"/>
          </a:pPr>
          <a:r>
            <a:rPr lang="en-IN" sz="1050" kern="1200" dirty="0">
              <a:latin typeface="Baskerville Old Face" panose="02020602080505020303" pitchFamily="18" charset="0"/>
            </a:rPr>
            <a:t>One Topic Prediction (KNN and Random Forest model)</a:t>
          </a:r>
        </a:p>
        <a:p>
          <a:pPr marL="57150" lvl="1" indent="-57150" algn="l" defTabSz="466725">
            <a:lnSpc>
              <a:spcPct val="90000"/>
            </a:lnSpc>
            <a:spcBef>
              <a:spcPct val="0"/>
            </a:spcBef>
            <a:spcAft>
              <a:spcPct val="15000"/>
            </a:spcAft>
            <a:buChar char="•"/>
          </a:pPr>
          <a:r>
            <a:rPr lang="en-IN" sz="1050" kern="1200" dirty="0">
              <a:latin typeface="Baskerville Old Face" panose="02020602080505020303" pitchFamily="18" charset="0"/>
            </a:rPr>
            <a:t>All Topic Prediction (Extreme Gradient Boosting model)</a:t>
          </a:r>
        </a:p>
      </dsp:txBody>
      <dsp:txXfrm>
        <a:off x="4590460" y="2021500"/>
        <a:ext cx="1689524" cy="1071432"/>
      </dsp:txXfrm>
    </dsp:sp>
    <dsp:sp modelId="{DB73D549-3713-43AF-9451-AACA36B86E3C}">
      <dsp:nvSpPr>
        <dsp:cNvPr id="0" name=""/>
        <dsp:cNvSpPr/>
      </dsp:nvSpPr>
      <dsp:spPr>
        <a:xfrm>
          <a:off x="5493425" y="1835228"/>
          <a:ext cx="2608586" cy="2608586"/>
        </a:xfrm>
        <a:prstGeom prst="leftCircularArrow">
          <a:avLst>
            <a:gd name="adj1" fmla="val 2619"/>
            <a:gd name="adj2" fmla="val 318348"/>
            <a:gd name="adj3" fmla="val 2093858"/>
            <a:gd name="adj4" fmla="val 9024489"/>
            <a:gd name="adj5" fmla="val 305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ECB796A-E349-4585-81BF-151720BA7EE8}">
      <dsp:nvSpPr>
        <dsp:cNvPr id="0" name=""/>
        <dsp:cNvSpPr/>
      </dsp:nvSpPr>
      <dsp:spPr>
        <a:xfrm>
          <a:off x="4947391" y="3126267"/>
          <a:ext cx="1561060" cy="62078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Baskerville Old Face" panose="02020602080505020303" pitchFamily="18" charset="0"/>
            </a:rPr>
            <a:t>Topic Detection</a:t>
          </a:r>
        </a:p>
      </dsp:txBody>
      <dsp:txXfrm>
        <a:off x="4965573" y="3144449"/>
        <a:ext cx="1524696" cy="584418"/>
      </dsp:txXfrm>
    </dsp:sp>
    <dsp:sp modelId="{2528AD0E-5B97-4993-8654-9ED47A2FE8AC}">
      <dsp:nvSpPr>
        <dsp:cNvPr id="0" name=""/>
        <dsp:cNvSpPr/>
      </dsp:nvSpPr>
      <dsp:spPr>
        <a:xfrm>
          <a:off x="6833841" y="1988166"/>
          <a:ext cx="2828366" cy="1448491"/>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57150" lvl="1" indent="-57150" algn="l" defTabSz="466725">
            <a:lnSpc>
              <a:spcPct val="90000"/>
            </a:lnSpc>
            <a:spcBef>
              <a:spcPct val="0"/>
            </a:spcBef>
            <a:spcAft>
              <a:spcPct val="15000"/>
            </a:spcAft>
            <a:buChar char="•"/>
          </a:pPr>
          <a:r>
            <a:rPr lang="en-IN" sz="1050" kern="1200" dirty="0">
              <a:latin typeface="Baskerville Old Face" panose="02020602080505020303" pitchFamily="18" charset="0"/>
            </a:rPr>
            <a:t>Find a model that fits best for our data (Random Forest, Naïve Bayes, SVM, Bagging, </a:t>
          </a:r>
          <a:r>
            <a:rPr lang="en-IN" sz="1050" kern="1200" dirty="0" err="1">
              <a:latin typeface="Baskerville Old Face" panose="02020602080505020303" pitchFamily="18" charset="0"/>
            </a:rPr>
            <a:t>XGBoost</a:t>
          </a:r>
          <a:r>
            <a:rPr lang="en-IN" sz="1050" kern="1200" dirty="0">
              <a:latin typeface="Baskerville Old Face" panose="02020602080505020303" pitchFamily="18" charset="0"/>
            </a:rPr>
            <a:t>, Decision Tree)</a:t>
          </a:r>
        </a:p>
        <a:p>
          <a:pPr marL="57150" lvl="1" indent="-57150" algn="l" defTabSz="466725">
            <a:lnSpc>
              <a:spcPct val="90000"/>
            </a:lnSpc>
            <a:spcBef>
              <a:spcPct val="0"/>
            </a:spcBef>
            <a:spcAft>
              <a:spcPct val="15000"/>
            </a:spcAft>
            <a:buChar char="•"/>
          </a:pPr>
          <a:r>
            <a:rPr lang="en-IN" sz="1050" kern="1200" dirty="0">
              <a:latin typeface="Baskerville Old Face" panose="02020602080505020303" pitchFamily="18" charset="0"/>
            </a:rPr>
            <a:t>Detect sentiment and divide it into 10 types (</a:t>
          </a:r>
          <a:r>
            <a:rPr lang="en-US" sz="1050" kern="1200" dirty="0">
              <a:latin typeface="Baskerville Old Face" panose="02020602080505020303" pitchFamily="18" charset="0"/>
            </a:rPr>
            <a:t>anger, anticipation, disgust, fear, joy, sadness, surprise, trust, negative and positive)</a:t>
          </a:r>
          <a:endParaRPr lang="en-IN" sz="1050" kern="1200" dirty="0">
            <a:latin typeface="Baskerville Old Face" panose="02020602080505020303" pitchFamily="18" charset="0"/>
          </a:endParaRPr>
        </a:p>
      </dsp:txBody>
      <dsp:txXfrm>
        <a:off x="6867175" y="2331891"/>
        <a:ext cx="2761698" cy="1071432"/>
      </dsp:txXfrm>
    </dsp:sp>
    <dsp:sp modelId="{F1E533D9-32B6-4F77-A5FE-F40388856C81}">
      <dsp:nvSpPr>
        <dsp:cNvPr id="0" name=""/>
        <dsp:cNvSpPr/>
      </dsp:nvSpPr>
      <dsp:spPr>
        <a:xfrm>
          <a:off x="8306227" y="981010"/>
          <a:ext cx="2608586" cy="2608586"/>
        </a:xfrm>
        <a:prstGeom prst="circularArrow">
          <a:avLst>
            <a:gd name="adj1" fmla="val 2619"/>
            <a:gd name="adj2" fmla="val 318348"/>
            <a:gd name="adj3" fmla="val 19506142"/>
            <a:gd name="adj4" fmla="val 12575511"/>
            <a:gd name="adj5" fmla="val 305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F5DE435-8B8F-409C-8890-7FB2C3110493}">
      <dsp:nvSpPr>
        <dsp:cNvPr id="0" name=""/>
        <dsp:cNvSpPr/>
      </dsp:nvSpPr>
      <dsp:spPr>
        <a:xfrm>
          <a:off x="7760193" y="1677775"/>
          <a:ext cx="1561060" cy="62078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Baskerville Old Face" panose="02020602080505020303" pitchFamily="18" charset="0"/>
            </a:rPr>
            <a:t>Sentiment Analysis</a:t>
          </a:r>
        </a:p>
      </dsp:txBody>
      <dsp:txXfrm>
        <a:off x="7778375" y="1695957"/>
        <a:ext cx="1524696" cy="584418"/>
      </dsp:txXfrm>
    </dsp:sp>
    <dsp:sp modelId="{BAE6BF17-E495-4CDB-8E1B-E5FF3401C068}">
      <dsp:nvSpPr>
        <dsp:cNvPr id="0" name=""/>
        <dsp:cNvSpPr/>
      </dsp:nvSpPr>
      <dsp:spPr>
        <a:xfrm>
          <a:off x="9987597" y="1988166"/>
          <a:ext cx="1756192" cy="1448491"/>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57150" lvl="1" indent="-57150" algn="l" defTabSz="466725">
            <a:lnSpc>
              <a:spcPct val="90000"/>
            </a:lnSpc>
            <a:spcBef>
              <a:spcPct val="0"/>
            </a:spcBef>
            <a:spcAft>
              <a:spcPct val="15000"/>
            </a:spcAft>
            <a:buChar char="•"/>
          </a:pPr>
          <a:r>
            <a:rPr lang="en-IN" sz="1050" kern="1200" dirty="0">
              <a:latin typeface="Baskerville Old Face" panose="02020602080505020303" pitchFamily="18" charset="0"/>
            </a:rPr>
            <a:t>Using n-grams, correlation analysis and cluster analysis to find recommendations based on the feedback.</a:t>
          </a:r>
        </a:p>
      </dsp:txBody>
      <dsp:txXfrm>
        <a:off x="10020931" y="2021500"/>
        <a:ext cx="1689524" cy="1071432"/>
      </dsp:txXfrm>
    </dsp:sp>
    <dsp:sp modelId="{2115A5DC-E83D-4EDC-8D58-A944417656F3}">
      <dsp:nvSpPr>
        <dsp:cNvPr id="0" name=""/>
        <dsp:cNvSpPr/>
      </dsp:nvSpPr>
      <dsp:spPr>
        <a:xfrm>
          <a:off x="10377862" y="3126267"/>
          <a:ext cx="1561060" cy="62078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Baskerville Old Face" panose="02020602080505020303" pitchFamily="18" charset="0"/>
            </a:rPr>
            <a:t>Recommendation</a:t>
          </a:r>
        </a:p>
      </dsp:txBody>
      <dsp:txXfrm>
        <a:off x="10396044" y="3144449"/>
        <a:ext cx="1524696" cy="584418"/>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7/16/2022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7/16/2022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7/16/2022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7/16/2022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7/16/2022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7/16/2022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7/16/2022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7/16/2022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7/16/2022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7/16/2022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018011" y="1472662"/>
            <a:ext cx="3425117" cy="2901694"/>
          </a:xfrm>
        </p:spPr>
        <p:txBody>
          <a:bodyPr anchor="b">
            <a:normAutofit fontScale="90000"/>
          </a:bodyPr>
          <a:lstStyle/>
          <a:p>
            <a:r>
              <a:rPr lang="en-US" sz="4400" dirty="0">
                <a:solidFill>
                  <a:schemeClr val="tx1"/>
                </a:solidFill>
              </a:rPr>
              <a:t>SENTIMENT ANALYSIS </a:t>
            </a:r>
            <a:br>
              <a:rPr lang="en-US" sz="4400" dirty="0">
                <a:solidFill>
                  <a:schemeClr val="tx1"/>
                </a:solidFill>
              </a:rPr>
            </a:br>
            <a:r>
              <a:rPr lang="en-US" sz="4400" dirty="0">
                <a:solidFill>
                  <a:schemeClr val="tx1"/>
                </a:solidFill>
              </a:rPr>
              <a:t>IN THE EDUCATION SECTOR</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lnSpcReduction="10000"/>
          </a:bodyPr>
          <a:lstStyle/>
          <a:p>
            <a:r>
              <a:rPr lang="en-IN" sz="1600" dirty="0">
                <a:latin typeface="Times New Roman" panose="02020603050405020304" pitchFamily="18" charset="0"/>
                <a:cs typeface="Times New Roman" panose="02020603050405020304" pitchFamily="18" charset="0"/>
              </a:rPr>
              <a:t>SREEJONI BANERJEE</a:t>
            </a:r>
          </a:p>
          <a:p>
            <a:r>
              <a:rPr lang="en-IN" sz="1600" dirty="0">
                <a:latin typeface="Times New Roman" panose="02020603050405020304" pitchFamily="18" charset="0"/>
                <a:cs typeface="Times New Roman" panose="02020603050405020304" pitchFamily="18" charset="0"/>
              </a:rPr>
              <a:t>PRN: 20070243034</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E34D2-9251-6770-E1C7-11FDCA09CE3C}"/>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16CB01FB-B2C5-5C5C-3176-51601FFCBE47}"/>
              </a:ext>
            </a:extLst>
          </p:cNvPr>
          <p:cNvSpPr>
            <a:spLocks noGrp="1"/>
          </p:cNvSpPr>
          <p:nvPr>
            <p:ph idx="1"/>
          </p:nvPr>
        </p:nvSpPr>
        <p:spPr>
          <a:xfrm>
            <a:off x="338743" y="2140252"/>
            <a:ext cx="11575473" cy="4431145"/>
          </a:xfrm>
        </p:spPr>
        <p:txBody>
          <a:bodyPr>
            <a:noAutofit/>
          </a:bodyPr>
          <a:lstStyle/>
          <a:p>
            <a:pPr indent="457200">
              <a:lnSpc>
                <a:spcPct val="100000"/>
              </a:lnSpc>
            </a:pPr>
            <a:r>
              <a:rPr lang="en-GB" sz="1800" dirty="0">
                <a:effectLst/>
                <a:latin typeface="Baskerville Old Face" panose="02020602080505020303" pitchFamily="18" charset="0"/>
                <a:ea typeface="Calibri" panose="020F0502020204030204" pitchFamily="34" charset="0"/>
                <a:cs typeface="Times New Roman" panose="02020603050405020304" pitchFamily="18" charset="0"/>
              </a:rPr>
              <a:t>In conclusion, we can say that upon comparison with Random Forest, the topic detection algorithm works best with a KNN model. The sentiment analysis model gave very bad predictions with the Naïve Bayes Classifier, but the other models, namely Decision Tree, SVM, Random Forest, Bagging and </a:t>
            </a:r>
            <a:r>
              <a:rPr lang="en-GB" sz="1800" dirty="0" err="1">
                <a:effectLst/>
                <a:latin typeface="Baskerville Old Face" panose="02020602080505020303" pitchFamily="18" charset="0"/>
                <a:ea typeface="Calibri" panose="020F0502020204030204" pitchFamily="34" charset="0"/>
                <a:cs typeface="Times New Roman" panose="02020603050405020304" pitchFamily="18" charset="0"/>
              </a:rPr>
              <a:t>XGBoost</a:t>
            </a:r>
            <a:r>
              <a:rPr lang="en-GB" sz="1800" dirty="0">
                <a:effectLst/>
                <a:latin typeface="Baskerville Old Face" panose="02020602080505020303" pitchFamily="18" charset="0"/>
                <a:ea typeface="Calibri" panose="020F0502020204030204" pitchFamily="34" charset="0"/>
                <a:cs typeface="Times New Roman" panose="02020603050405020304" pitchFamily="18" charset="0"/>
              </a:rPr>
              <a:t> model gave good levels of accuracy. </a:t>
            </a:r>
            <a:endParaRPr lang="en-IN" sz="1800" dirty="0">
              <a:effectLst/>
              <a:latin typeface="Baskerville Old Face" panose="02020602080505020303" pitchFamily="18" charset="0"/>
              <a:ea typeface="Calibri" panose="020F0502020204030204" pitchFamily="34" charset="0"/>
              <a:cs typeface="Times New Roman" panose="02020603050405020304" pitchFamily="18" charset="0"/>
            </a:endParaRPr>
          </a:p>
          <a:p>
            <a:pPr indent="457200">
              <a:lnSpc>
                <a:spcPct val="100000"/>
              </a:lnSpc>
            </a:pPr>
            <a:r>
              <a:rPr lang="en-GB" sz="1800" dirty="0">
                <a:effectLst/>
                <a:latin typeface="Baskerville Old Face" panose="02020602080505020303" pitchFamily="18" charset="0"/>
                <a:ea typeface="Calibri" panose="020F0502020204030204" pitchFamily="34" charset="0"/>
                <a:cs typeface="Times New Roman" panose="02020603050405020304" pitchFamily="18" charset="0"/>
              </a:rPr>
              <a:t>A correlation analysis, the bi-gram graphs and cluster analysis show us the most significant issues mentioned by the stakeholders in the data. We can recommend certain points for the school to implement based on our output. </a:t>
            </a:r>
            <a:endParaRPr lang="en-IN" sz="1800" dirty="0">
              <a:effectLst/>
              <a:latin typeface="Baskerville Old Face" panose="02020602080505020303" pitchFamily="18" charset="0"/>
              <a:ea typeface="Calibri" panose="020F0502020204030204" pitchFamily="34" charset="0"/>
              <a:cs typeface="Times New Roman" panose="02020603050405020304" pitchFamily="18" charset="0"/>
            </a:endParaRPr>
          </a:p>
          <a:p>
            <a:pPr marL="342900" lvl="0" indent="-342900">
              <a:lnSpc>
                <a:spcPct val="100000"/>
              </a:lnSpc>
              <a:buFont typeface="+mj-lt"/>
              <a:buAutoNum type="arabicPeriod"/>
            </a:pPr>
            <a:r>
              <a:rPr lang="en-GB" sz="1800" dirty="0">
                <a:effectLst/>
                <a:latin typeface="Baskerville Old Face" panose="02020602080505020303" pitchFamily="18" charset="0"/>
                <a:ea typeface="Calibri" panose="020F0502020204030204" pitchFamily="34" charset="0"/>
                <a:cs typeface="Times New Roman" panose="02020603050405020304" pitchFamily="18" charset="0"/>
              </a:rPr>
              <a:t>There is a need for a mode of transportation arranged by the school, </a:t>
            </a:r>
            <a:r>
              <a:rPr lang="en-GB" sz="1800" dirty="0" err="1">
                <a:effectLst/>
                <a:latin typeface="Baskerville Old Face" panose="02020602080505020303" pitchFamily="18" charset="0"/>
                <a:ea typeface="Calibri" panose="020F0502020204030204" pitchFamily="34" charset="0"/>
                <a:cs typeface="Times New Roman" panose="02020603050405020304" pitchFamily="18" charset="0"/>
              </a:rPr>
              <a:t>eg.</a:t>
            </a:r>
            <a:r>
              <a:rPr lang="en-GB" sz="1800" dirty="0">
                <a:effectLst/>
                <a:latin typeface="Baskerville Old Face" panose="02020602080505020303" pitchFamily="18" charset="0"/>
                <a:ea typeface="Calibri" panose="020F0502020204030204" pitchFamily="34" charset="0"/>
                <a:cs typeface="Times New Roman" panose="02020603050405020304" pitchFamily="18" charset="0"/>
              </a:rPr>
              <a:t> bus service.</a:t>
            </a:r>
            <a:endParaRPr lang="en-IN" sz="1800" dirty="0">
              <a:effectLst/>
              <a:latin typeface="Baskerville Old Face" panose="02020602080505020303" pitchFamily="18" charset="0"/>
              <a:ea typeface="Calibri" panose="020F0502020204030204" pitchFamily="34" charset="0"/>
              <a:cs typeface="Times New Roman" panose="02020603050405020304" pitchFamily="18" charset="0"/>
            </a:endParaRPr>
          </a:p>
          <a:p>
            <a:pPr marL="342900" lvl="0" indent="-342900">
              <a:lnSpc>
                <a:spcPct val="100000"/>
              </a:lnSpc>
              <a:buFont typeface="+mj-lt"/>
              <a:buAutoNum type="arabicPeriod"/>
            </a:pPr>
            <a:r>
              <a:rPr lang="en-GB" sz="1800" dirty="0">
                <a:effectLst/>
                <a:latin typeface="Baskerville Old Face" panose="02020602080505020303" pitchFamily="18" charset="0"/>
                <a:ea typeface="Calibri" panose="020F0502020204030204" pitchFamily="34" charset="0"/>
                <a:cs typeface="Times New Roman" panose="02020603050405020304" pitchFamily="18" charset="0"/>
              </a:rPr>
              <a:t>The current fees hike was not well received by the stakeholders.</a:t>
            </a:r>
            <a:endParaRPr lang="en-IN" sz="1800" dirty="0">
              <a:effectLst/>
              <a:latin typeface="Baskerville Old Face" panose="02020602080505020303" pitchFamily="18" charset="0"/>
              <a:ea typeface="Calibri" panose="020F0502020204030204" pitchFamily="34" charset="0"/>
              <a:cs typeface="Times New Roman" panose="02020603050405020304" pitchFamily="18" charset="0"/>
            </a:endParaRPr>
          </a:p>
          <a:p>
            <a:pPr marL="342900" lvl="0" indent="-342900">
              <a:lnSpc>
                <a:spcPct val="100000"/>
              </a:lnSpc>
              <a:buFont typeface="+mj-lt"/>
              <a:buAutoNum type="arabicPeriod"/>
            </a:pPr>
            <a:r>
              <a:rPr lang="en-GB" sz="1800" dirty="0">
                <a:effectLst/>
                <a:latin typeface="Baskerville Old Face" panose="02020602080505020303" pitchFamily="18" charset="0"/>
                <a:ea typeface="Calibri" panose="020F0502020204030204" pitchFamily="34" charset="0"/>
                <a:cs typeface="Times New Roman" panose="02020603050405020304" pitchFamily="18" charset="0"/>
              </a:rPr>
              <a:t>NCERT books need to be changed and more focus should be put on that area.</a:t>
            </a:r>
            <a:endParaRPr lang="en-IN" sz="1800" dirty="0">
              <a:effectLst/>
              <a:latin typeface="Baskerville Old Face" panose="02020602080505020303" pitchFamily="18" charset="0"/>
              <a:ea typeface="Calibri" panose="020F0502020204030204" pitchFamily="34" charset="0"/>
              <a:cs typeface="Times New Roman" panose="02020603050405020304" pitchFamily="18" charset="0"/>
            </a:endParaRPr>
          </a:p>
          <a:p>
            <a:pPr marL="342900" lvl="0" indent="-342900">
              <a:lnSpc>
                <a:spcPct val="100000"/>
              </a:lnSpc>
              <a:buFont typeface="+mj-lt"/>
              <a:buAutoNum type="arabicPeriod"/>
            </a:pPr>
            <a:r>
              <a:rPr lang="en-GB" sz="1800" dirty="0">
                <a:effectLst/>
                <a:latin typeface="Baskerville Old Face" panose="02020602080505020303" pitchFamily="18" charset="0"/>
                <a:ea typeface="Calibri" panose="020F0502020204030204" pitchFamily="34" charset="0"/>
                <a:cs typeface="Times New Roman" panose="02020603050405020304" pitchFamily="18" charset="0"/>
              </a:rPr>
              <a:t>Sports activities should be included more in the curriculum.</a:t>
            </a:r>
            <a:endParaRPr lang="en-IN" sz="1800" dirty="0">
              <a:effectLst/>
              <a:latin typeface="Baskerville Old Face" panose="02020602080505020303" pitchFamily="18" charset="0"/>
              <a:ea typeface="Calibri" panose="020F0502020204030204" pitchFamily="34" charset="0"/>
              <a:cs typeface="Times New Roman" panose="02020603050405020304" pitchFamily="18" charset="0"/>
            </a:endParaRPr>
          </a:p>
          <a:p>
            <a:pPr marL="342900" lvl="0" indent="-342900">
              <a:lnSpc>
                <a:spcPct val="100000"/>
              </a:lnSpc>
              <a:buFont typeface="+mj-lt"/>
              <a:buAutoNum type="arabicPeriod"/>
            </a:pPr>
            <a:r>
              <a:rPr lang="en-GB" sz="1800" dirty="0">
                <a:effectLst/>
                <a:latin typeface="Baskerville Old Face" panose="02020602080505020303" pitchFamily="18" charset="0"/>
                <a:ea typeface="Calibri" panose="020F0502020204030204" pitchFamily="34" charset="0"/>
                <a:cs typeface="Times New Roman" panose="02020603050405020304" pitchFamily="18" charset="0"/>
              </a:rPr>
              <a:t>There is a requirement of more experienced teachers. </a:t>
            </a:r>
            <a:endParaRPr lang="en-IN" sz="1800" dirty="0">
              <a:effectLst/>
              <a:latin typeface="Baskerville Old Face" panose="02020602080505020303" pitchFamily="18" charset="0"/>
              <a:ea typeface="Calibri" panose="020F0502020204030204" pitchFamily="34" charset="0"/>
              <a:cs typeface="Times New Roman" panose="02020603050405020304" pitchFamily="18" charset="0"/>
            </a:endParaRPr>
          </a:p>
          <a:p>
            <a:pPr>
              <a:lnSpc>
                <a:spcPct val="100000"/>
              </a:lnSpc>
            </a:pPr>
            <a:r>
              <a:rPr lang="en-GB" sz="1800" b="1" u="none" strike="noStrike" dirty="0">
                <a:effectLst/>
                <a:latin typeface="Baskerville Old Face" panose="02020602080505020303" pitchFamily="18" charset="0"/>
                <a:ea typeface="Calibri" panose="020F0502020204030204" pitchFamily="34" charset="0"/>
                <a:cs typeface="Times New Roman" panose="02020603050405020304" pitchFamily="18" charset="0"/>
              </a:rPr>
              <a:t> </a:t>
            </a:r>
            <a:endParaRPr lang="en-IN" sz="1800" dirty="0">
              <a:effectLst/>
              <a:latin typeface="Baskerville Old Face" panose="02020602080505020303" pitchFamily="18" charset="0"/>
              <a:ea typeface="Calibri" panose="020F0502020204030204" pitchFamily="34" charset="0"/>
              <a:cs typeface="Times New Roman" panose="02020603050405020304" pitchFamily="18" charset="0"/>
            </a:endParaRPr>
          </a:p>
          <a:p>
            <a:pPr>
              <a:lnSpc>
                <a:spcPct val="100000"/>
              </a:lnSpc>
            </a:pPr>
            <a:endParaRPr lang="en-IN" sz="1800" dirty="0">
              <a:latin typeface="Baskerville Old Face" panose="02020602080505020303" pitchFamily="18" charset="0"/>
            </a:endParaRPr>
          </a:p>
        </p:txBody>
      </p:sp>
    </p:spTree>
    <p:extLst>
      <p:ext uri="{BB962C8B-B14F-4D97-AF65-F5344CB8AC3E}">
        <p14:creationId xmlns:p14="http://schemas.microsoft.com/office/powerpoint/2010/main" val="12602056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B239-51F5-0C31-24BE-26B13A542ECA}"/>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48758177-1419-234F-E96D-25F9AF766006}"/>
              </a:ext>
            </a:extLst>
          </p:cNvPr>
          <p:cNvSpPr>
            <a:spLocks noGrp="1"/>
          </p:cNvSpPr>
          <p:nvPr>
            <p:ph idx="1"/>
          </p:nvPr>
        </p:nvSpPr>
        <p:spPr>
          <a:xfrm>
            <a:off x="1097280" y="2108201"/>
            <a:ext cx="10058400" cy="3793835"/>
          </a:xfrm>
        </p:spPr>
        <p:txBody>
          <a:bodyPr>
            <a:normAutofit fontScale="92500" lnSpcReduction="20000"/>
          </a:bodyPr>
          <a:lstStyle/>
          <a:p>
            <a:pPr>
              <a:buFont typeface="Arial" panose="020B0604020202020204" pitchFamily="34" charset="0"/>
              <a:buChar char="•"/>
            </a:pPr>
            <a:r>
              <a:rPr lang="en-US" dirty="0">
                <a:latin typeface="Baskerville Old Face" panose="02020602080505020303" pitchFamily="18" charset="0"/>
              </a:rPr>
              <a:t>Feedback is an essential component of life, whether it concerns politics, events, products, or education. Positive feedback will increase sales, whilst negative feedback will result in a decrease in sales. </a:t>
            </a:r>
            <a:endParaRPr lang="en-IN" dirty="0">
              <a:latin typeface="Baskerville Old Face" panose="02020602080505020303" pitchFamily="18" charset="0"/>
            </a:endParaRPr>
          </a:p>
          <a:p>
            <a:pPr>
              <a:buFont typeface="Arial" panose="020B0604020202020204" pitchFamily="34" charset="0"/>
              <a:buChar char="•"/>
            </a:pPr>
            <a:r>
              <a:rPr lang="en-US" dirty="0">
                <a:latin typeface="Baskerville Old Face" panose="02020602080505020303" pitchFamily="18" charset="0"/>
              </a:rPr>
              <a:t>The method of analysis of the mood/opinion of people through subjective feedback and deriving relevant intelligence is known as sentiment analysis. Sentiment analysis (or opinion mining) is a natural language processing (NLP) technique. </a:t>
            </a:r>
          </a:p>
          <a:p>
            <a:pPr>
              <a:buFont typeface="Arial" panose="020B0604020202020204" pitchFamily="34" charset="0"/>
              <a:buChar char="•"/>
            </a:pPr>
            <a:r>
              <a:rPr lang="en-US" dirty="0">
                <a:latin typeface="Baskerville Old Face" panose="02020602080505020303" pitchFamily="18" charset="0"/>
              </a:rPr>
              <a:t>The purpose of sentiment analysis is to examine people's opinions. It focuses on emotions (happy, sad, angry, etc.).</a:t>
            </a:r>
          </a:p>
          <a:p>
            <a:pPr>
              <a:buFont typeface="Arial" panose="020B0604020202020204" pitchFamily="34" charset="0"/>
              <a:buChar char="•"/>
            </a:pPr>
            <a:r>
              <a:rPr lang="en-US" dirty="0">
                <a:latin typeface="Baskerville Old Face" panose="02020602080505020303" pitchFamily="18" charset="0"/>
              </a:rPr>
              <a:t>Students' feelings and views are a great source of information to examine their attitudes about a course, topic, or teachers and modify policies and measures for the improvement of the institution as a whole. </a:t>
            </a:r>
          </a:p>
          <a:p>
            <a:pPr>
              <a:buFont typeface="Arial" panose="020B0604020202020204" pitchFamily="34" charset="0"/>
              <a:buChar char="•"/>
            </a:pPr>
            <a:r>
              <a:rPr lang="en-US" dirty="0">
                <a:latin typeface="Baskerville Old Face" panose="02020602080505020303" pitchFamily="18" charset="0"/>
              </a:rPr>
              <a:t>The most significant advantage of student evaluations is arguably the direct, constructive criticism it gives teachers, allowing them to improve their expertise, curricula, and teaching methods to improve the learning experiences for students.</a:t>
            </a:r>
          </a:p>
        </p:txBody>
      </p:sp>
    </p:spTree>
    <p:extLst>
      <p:ext uri="{BB962C8B-B14F-4D97-AF65-F5344CB8AC3E}">
        <p14:creationId xmlns:p14="http://schemas.microsoft.com/office/powerpoint/2010/main" val="338058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dirty="0"/>
              <a:t>Methodology</a:t>
            </a:r>
          </a:p>
        </p:txBody>
      </p:sp>
      <p:graphicFrame>
        <p:nvGraphicFramePr>
          <p:cNvPr id="3" name="Diagram 2">
            <a:extLst>
              <a:ext uri="{FF2B5EF4-FFF2-40B4-BE49-F238E27FC236}">
                <a16:creationId xmlns:a16="http://schemas.microsoft.com/office/drawing/2014/main" id="{D9B673E7-B327-3170-94A5-2F284252E9F7}"/>
              </a:ext>
            </a:extLst>
          </p:cNvPr>
          <p:cNvGraphicFramePr/>
          <p:nvPr>
            <p:extLst>
              <p:ext uri="{D42A27DB-BD31-4B8C-83A1-F6EECF244321}">
                <p14:modId xmlns:p14="http://schemas.microsoft.com/office/powerpoint/2010/main" val="2936608821"/>
              </p:ext>
            </p:extLst>
          </p:nvPr>
        </p:nvGraphicFramePr>
        <p:xfrm>
          <a:off x="110835" y="1011981"/>
          <a:ext cx="11942619" cy="54248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33514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C665D-6103-5AA9-60F6-6B1AA05547A1}"/>
              </a:ext>
            </a:extLst>
          </p:cNvPr>
          <p:cNvSpPr>
            <a:spLocks noGrp="1"/>
          </p:cNvSpPr>
          <p:nvPr>
            <p:ph type="title"/>
          </p:nvPr>
        </p:nvSpPr>
        <p:spPr>
          <a:xfrm>
            <a:off x="688571" y="-364560"/>
            <a:ext cx="10058400" cy="1450757"/>
          </a:xfrm>
        </p:spPr>
        <p:txBody>
          <a:bodyPr/>
          <a:lstStyle/>
          <a:p>
            <a:r>
              <a:rPr lang="en-IN" dirty="0"/>
              <a:t>Results and Discussion</a:t>
            </a:r>
          </a:p>
        </p:txBody>
      </p:sp>
      <p:pic>
        <p:nvPicPr>
          <p:cNvPr id="4" name="Content Placeholder 3">
            <a:extLst>
              <a:ext uri="{FF2B5EF4-FFF2-40B4-BE49-F238E27FC236}">
                <a16:creationId xmlns:a16="http://schemas.microsoft.com/office/drawing/2014/main" id="{21BE70EA-5C9C-E4A4-2E85-AE40086C162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7037" y="1904953"/>
            <a:ext cx="5581946" cy="4494216"/>
          </a:xfrm>
          <a:prstGeom prst="rect">
            <a:avLst/>
          </a:prstGeom>
          <a:ln>
            <a:solidFill>
              <a:schemeClr val="tx1"/>
            </a:solidFill>
          </a:ln>
        </p:spPr>
      </p:pic>
      <p:pic>
        <p:nvPicPr>
          <p:cNvPr id="5" name="Picture 4">
            <a:extLst>
              <a:ext uri="{FF2B5EF4-FFF2-40B4-BE49-F238E27FC236}">
                <a16:creationId xmlns:a16="http://schemas.microsoft.com/office/drawing/2014/main" id="{67B60BED-382F-F11F-7300-25C1992BEEE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31526" y="1904953"/>
            <a:ext cx="5683829" cy="4494216"/>
          </a:xfrm>
          <a:prstGeom prst="rect">
            <a:avLst/>
          </a:prstGeom>
          <a:ln>
            <a:solidFill>
              <a:schemeClr val="tx1"/>
            </a:solidFill>
          </a:ln>
        </p:spPr>
      </p:pic>
      <p:sp>
        <p:nvSpPr>
          <p:cNvPr id="6" name="TextBox 5">
            <a:extLst>
              <a:ext uri="{FF2B5EF4-FFF2-40B4-BE49-F238E27FC236}">
                <a16:creationId xmlns:a16="http://schemas.microsoft.com/office/drawing/2014/main" id="{F5C9AB0E-681F-5960-F23C-F35FADB2C782}"/>
              </a:ext>
            </a:extLst>
          </p:cNvPr>
          <p:cNvSpPr txBox="1"/>
          <p:nvPr/>
        </p:nvSpPr>
        <p:spPr>
          <a:xfrm>
            <a:off x="1503888" y="1566399"/>
            <a:ext cx="2948243" cy="338554"/>
          </a:xfrm>
          <a:prstGeom prst="rect">
            <a:avLst/>
          </a:prstGeom>
          <a:noFill/>
        </p:spPr>
        <p:txBody>
          <a:bodyPr wrap="none" rtlCol="0">
            <a:spAutoFit/>
          </a:bodyPr>
          <a:lstStyle/>
          <a:p>
            <a:r>
              <a:rPr lang="en-IN" sz="1600" dirty="0">
                <a:latin typeface="Baskerville Old Face" panose="02020602080505020303" pitchFamily="18" charset="0"/>
              </a:rPr>
              <a:t>KNN Model giving 85 % accuracy</a:t>
            </a:r>
          </a:p>
        </p:txBody>
      </p:sp>
      <p:sp>
        <p:nvSpPr>
          <p:cNvPr id="7" name="TextBox 6">
            <a:extLst>
              <a:ext uri="{FF2B5EF4-FFF2-40B4-BE49-F238E27FC236}">
                <a16:creationId xmlns:a16="http://schemas.microsoft.com/office/drawing/2014/main" id="{ED67D240-199B-A3A9-BA19-C7F56E4D57B1}"/>
              </a:ext>
            </a:extLst>
          </p:cNvPr>
          <p:cNvSpPr txBox="1"/>
          <p:nvPr/>
        </p:nvSpPr>
        <p:spPr>
          <a:xfrm>
            <a:off x="7295362" y="1566399"/>
            <a:ext cx="3756156" cy="338554"/>
          </a:xfrm>
          <a:prstGeom prst="rect">
            <a:avLst/>
          </a:prstGeom>
          <a:noFill/>
        </p:spPr>
        <p:txBody>
          <a:bodyPr wrap="none" rtlCol="0">
            <a:spAutoFit/>
          </a:bodyPr>
          <a:lstStyle/>
          <a:p>
            <a:r>
              <a:rPr lang="en-IN" sz="1600" dirty="0">
                <a:latin typeface="Baskerville Old Face" panose="02020602080505020303" pitchFamily="18" charset="0"/>
              </a:rPr>
              <a:t>Random Forest Model giving 70 % accuracy</a:t>
            </a:r>
          </a:p>
        </p:txBody>
      </p:sp>
    </p:spTree>
    <p:extLst>
      <p:ext uri="{BB962C8B-B14F-4D97-AF65-F5344CB8AC3E}">
        <p14:creationId xmlns:p14="http://schemas.microsoft.com/office/powerpoint/2010/main" val="1601031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9C11F-E32F-92F6-5DD4-D5BE1AE997C4}"/>
              </a:ext>
            </a:extLst>
          </p:cNvPr>
          <p:cNvSpPr>
            <a:spLocks noGrp="1"/>
          </p:cNvSpPr>
          <p:nvPr>
            <p:ph type="title"/>
          </p:nvPr>
        </p:nvSpPr>
        <p:spPr>
          <a:xfrm>
            <a:off x="390698" y="-336852"/>
            <a:ext cx="10058400" cy="1450757"/>
          </a:xfrm>
        </p:spPr>
        <p:txBody>
          <a:bodyPr/>
          <a:lstStyle/>
          <a:p>
            <a:r>
              <a:rPr lang="en-IN" dirty="0"/>
              <a:t>Results and Discussion</a:t>
            </a:r>
          </a:p>
        </p:txBody>
      </p:sp>
      <p:pic>
        <p:nvPicPr>
          <p:cNvPr id="4" name="Content Placeholder 3">
            <a:extLst>
              <a:ext uri="{FF2B5EF4-FFF2-40B4-BE49-F238E27FC236}">
                <a16:creationId xmlns:a16="http://schemas.microsoft.com/office/drawing/2014/main" id="{70B20378-621C-3744-8565-7AC3C93DE39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087012" y="1904999"/>
            <a:ext cx="6017976" cy="4364182"/>
          </a:xfrm>
          <a:prstGeom prst="rect">
            <a:avLst/>
          </a:prstGeom>
          <a:ln>
            <a:solidFill>
              <a:schemeClr val="tx1"/>
            </a:solidFill>
          </a:ln>
        </p:spPr>
      </p:pic>
      <p:sp>
        <p:nvSpPr>
          <p:cNvPr id="5" name="TextBox 4">
            <a:extLst>
              <a:ext uri="{FF2B5EF4-FFF2-40B4-BE49-F238E27FC236}">
                <a16:creationId xmlns:a16="http://schemas.microsoft.com/office/drawing/2014/main" id="{24D1C76E-1553-A11D-4E9D-CCB04870E419}"/>
              </a:ext>
            </a:extLst>
          </p:cNvPr>
          <p:cNvSpPr txBox="1"/>
          <p:nvPr/>
        </p:nvSpPr>
        <p:spPr>
          <a:xfrm>
            <a:off x="2112818" y="1468582"/>
            <a:ext cx="7966364" cy="369332"/>
          </a:xfrm>
          <a:prstGeom prst="rect">
            <a:avLst/>
          </a:prstGeom>
          <a:noFill/>
        </p:spPr>
        <p:txBody>
          <a:bodyPr wrap="square" rtlCol="0">
            <a:spAutoFit/>
          </a:bodyPr>
          <a:lstStyle/>
          <a:p>
            <a:pPr algn="ctr"/>
            <a:r>
              <a:rPr lang="en-GB" sz="1800" dirty="0">
                <a:effectLst/>
                <a:latin typeface="Baskerville Old Face" panose="02020602080505020303" pitchFamily="18" charset="0"/>
                <a:ea typeface="Calibri" panose="020F0502020204030204" pitchFamily="34" charset="0"/>
              </a:rPr>
              <a:t>Bar graph showing the frequency of different feedbacks based on sentiment scores</a:t>
            </a:r>
            <a:endParaRPr lang="en-IN" dirty="0">
              <a:latin typeface="Baskerville Old Face" panose="02020602080505020303" pitchFamily="18" charset="0"/>
            </a:endParaRPr>
          </a:p>
        </p:txBody>
      </p:sp>
    </p:spTree>
    <p:extLst>
      <p:ext uri="{BB962C8B-B14F-4D97-AF65-F5344CB8AC3E}">
        <p14:creationId xmlns:p14="http://schemas.microsoft.com/office/powerpoint/2010/main" val="3386744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087EE-432C-6C51-6A83-E71F36B76833}"/>
              </a:ext>
            </a:extLst>
          </p:cNvPr>
          <p:cNvSpPr>
            <a:spLocks noGrp="1"/>
          </p:cNvSpPr>
          <p:nvPr>
            <p:ph type="title"/>
          </p:nvPr>
        </p:nvSpPr>
        <p:spPr>
          <a:xfrm>
            <a:off x="813262" y="348347"/>
            <a:ext cx="10058400" cy="1450757"/>
          </a:xfrm>
        </p:spPr>
        <p:txBody>
          <a:bodyPr/>
          <a:lstStyle/>
          <a:p>
            <a:r>
              <a:rPr lang="en-IN" dirty="0"/>
              <a:t>Results and Discussion</a:t>
            </a:r>
          </a:p>
        </p:txBody>
      </p:sp>
      <p:graphicFrame>
        <p:nvGraphicFramePr>
          <p:cNvPr id="6" name="Table 5">
            <a:extLst>
              <a:ext uri="{FF2B5EF4-FFF2-40B4-BE49-F238E27FC236}">
                <a16:creationId xmlns:a16="http://schemas.microsoft.com/office/drawing/2014/main" id="{48CFD49D-DED9-2F5E-FED0-B0AE1E129E42}"/>
              </a:ext>
            </a:extLst>
          </p:cNvPr>
          <p:cNvGraphicFramePr>
            <a:graphicFrameLocks noGrp="1"/>
          </p:cNvGraphicFramePr>
          <p:nvPr>
            <p:extLst>
              <p:ext uri="{D42A27DB-BD31-4B8C-83A1-F6EECF244321}">
                <p14:modId xmlns:p14="http://schemas.microsoft.com/office/powerpoint/2010/main" val="934419307"/>
              </p:ext>
            </p:extLst>
          </p:nvPr>
        </p:nvGraphicFramePr>
        <p:xfrm>
          <a:off x="1447800" y="2057398"/>
          <a:ext cx="9423862" cy="4052456"/>
        </p:xfrm>
        <a:graphic>
          <a:graphicData uri="http://schemas.openxmlformats.org/drawingml/2006/table">
            <a:tbl>
              <a:tblPr firstRow="1" firstCol="1" bandRow="1">
                <a:tableStyleId>{5C22544A-7EE6-4342-B048-85BDC9FD1C3A}</a:tableStyleId>
              </a:tblPr>
              <a:tblGrid>
                <a:gridCol w="1673576">
                  <a:extLst>
                    <a:ext uri="{9D8B030D-6E8A-4147-A177-3AD203B41FA5}">
                      <a16:colId xmlns:a16="http://schemas.microsoft.com/office/drawing/2014/main" val="897542191"/>
                    </a:ext>
                  </a:extLst>
                </a:gridCol>
                <a:gridCol w="1345045">
                  <a:extLst>
                    <a:ext uri="{9D8B030D-6E8A-4147-A177-3AD203B41FA5}">
                      <a16:colId xmlns:a16="http://schemas.microsoft.com/office/drawing/2014/main" val="1181939812"/>
                    </a:ext>
                  </a:extLst>
                </a:gridCol>
                <a:gridCol w="1059184">
                  <a:extLst>
                    <a:ext uri="{9D8B030D-6E8A-4147-A177-3AD203B41FA5}">
                      <a16:colId xmlns:a16="http://schemas.microsoft.com/office/drawing/2014/main" val="2764087094"/>
                    </a:ext>
                  </a:extLst>
                </a:gridCol>
                <a:gridCol w="1359981">
                  <a:extLst>
                    <a:ext uri="{9D8B030D-6E8A-4147-A177-3AD203B41FA5}">
                      <a16:colId xmlns:a16="http://schemas.microsoft.com/office/drawing/2014/main" val="2863324556"/>
                    </a:ext>
                  </a:extLst>
                </a:gridCol>
                <a:gridCol w="810655">
                  <a:extLst>
                    <a:ext uri="{9D8B030D-6E8A-4147-A177-3AD203B41FA5}">
                      <a16:colId xmlns:a16="http://schemas.microsoft.com/office/drawing/2014/main" val="4111166054"/>
                    </a:ext>
                  </a:extLst>
                </a:gridCol>
                <a:gridCol w="3175421">
                  <a:extLst>
                    <a:ext uri="{9D8B030D-6E8A-4147-A177-3AD203B41FA5}">
                      <a16:colId xmlns:a16="http://schemas.microsoft.com/office/drawing/2014/main" val="602874927"/>
                    </a:ext>
                  </a:extLst>
                </a:gridCol>
              </a:tblGrid>
              <a:tr h="1048257">
                <a:tc>
                  <a:txBody>
                    <a:bodyPr/>
                    <a:lstStyle/>
                    <a:p>
                      <a:pPr algn="ctr">
                        <a:lnSpc>
                          <a:spcPct val="150000"/>
                        </a:lnSpc>
                      </a:pPr>
                      <a:r>
                        <a:rPr lang="en-GB" sz="1600">
                          <a:effectLst/>
                          <a:latin typeface="Baskerville Old Face" panose="02020602080505020303" pitchFamily="18" charset="0"/>
                        </a:rPr>
                        <a:t>Model</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Accuracy</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Recall</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Precision</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F-Score</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Cross Validated Accuray</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33640606"/>
                  </a:ext>
                </a:extLst>
              </a:tr>
              <a:tr h="496945">
                <a:tc>
                  <a:txBody>
                    <a:bodyPr/>
                    <a:lstStyle/>
                    <a:p>
                      <a:pPr algn="ctr">
                        <a:lnSpc>
                          <a:spcPct val="150000"/>
                        </a:lnSpc>
                      </a:pPr>
                      <a:r>
                        <a:rPr lang="en-GB" sz="1600">
                          <a:effectLst/>
                          <a:latin typeface="Baskerville Old Face" panose="02020602080505020303" pitchFamily="18" charset="0"/>
                        </a:rPr>
                        <a:t>SVM</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74.58%</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0.98</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0.76</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0.86</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86.79%</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17135955"/>
                  </a:ext>
                </a:extLst>
              </a:tr>
              <a:tr h="519474">
                <a:tc>
                  <a:txBody>
                    <a:bodyPr/>
                    <a:lstStyle/>
                    <a:p>
                      <a:pPr algn="ctr">
                        <a:lnSpc>
                          <a:spcPct val="150000"/>
                        </a:lnSpc>
                      </a:pPr>
                      <a:r>
                        <a:rPr lang="en-GB" sz="1600" dirty="0">
                          <a:effectLst/>
                          <a:latin typeface="Baskerville Old Face" panose="02020602080505020303" pitchFamily="18" charset="0"/>
                        </a:rPr>
                        <a:t>Random Forest</a:t>
                      </a:r>
                      <a:endParaRPr lang="en-IN" sz="1600" dirty="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dirty="0">
                          <a:effectLst/>
                          <a:latin typeface="Baskerville Old Face" panose="02020602080505020303" pitchFamily="18" charset="0"/>
                        </a:rPr>
                        <a:t>75.59%</a:t>
                      </a:r>
                      <a:endParaRPr lang="en-IN" sz="1600" dirty="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dirty="0">
                          <a:effectLst/>
                          <a:latin typeface="Baskerville Old Face" panose="02020602080505020303" pitchFamily="18" charset="0"/>
                        </a:rPr>
                        <a:t>1</a:t>
                      </a:r>
                      <a:endParaRPr lang="en-IN" sz="1600" dirty="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dirty="0">
                          <a:effectLst/>
                          <a:latin typeface="Baskerville Old Face" panose="02020602080505020303" pitchFamily="18" charset="0"/>
                        </a:rPr>
                        <a:t>0.76</a:t>
                      </a:r>
                      <a:endParaRPr lang="en-IN" sz="1600" dirty="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dirty="0">
                          <a:effectLst/>
                          <a:latin typeface="Baskerville Old Face" panose="02020602080505020303" pitchFamily="18" charset="0"/>
                        </a:rPr>
                        <a:t>0.86</a:t>
                      </a:r>
                      <a:endParaRPr lang="en-IN" sz="1600" dirty="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dirty="0">
                          <a:effectLst/>
                          <a:latin typeface="Baskerville Old Face" panose="02020602080505020303" pitchFamily="18" charset="0"/>
                        </a:rPr>
                        <a:t>86.58%</a:t>
                      </a:r>
                      <a:endParaRPr lang="en-IN" sz="1600" dirty="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74339737"/>
                  </a:ext>
                </a:extLst>
              </a:tr>
              <a:tr h="496945">
                <a:tc>
                  <a:txBody>
                    <a:bodyPr/>
                    <a:lstStyle/>
                    <a:p>
                      <a:pPr algn="ctr">
                        <a:lnSpc>
                          <a:spcPct val="150000"/>
                        </a:lnSpc>
                      </a:pPr>
                      <a:r>
                        <a:rPr lang="en-GB" sz="1600" dirty="0">
                          <a:effectLst/>
                          <a:latin typeface="Baskerville Old Face" panose="02020602080505020303" pitchFamily="18" charset="0"/>
                        </a:rPr>
                        <a:t>Bagging</a:t>
                      </a:r>
                      <a:endParaRPr lang="en-IN" sz="1600" dirty="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74.25%</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0.97</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0.76</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0.85</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dirty="0">
                          <a:effectLst/>
                          <a:latin typeface="Baskerville Old Face" panose="02020602080505020303" pitchFamily="18" charset="0"/>
                        </a:rPr>
                        <a:t>86.2%</a:t>
                      </a:r>
                      <a:endParaRPr lang="en-IN" sz="1600" dirty="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8482919"/>
                  </a:ext>
                </a:extLst>
              </a:tr>
              <a:tr h="496945">
                <a:tc>
                  <a:txBody>
                    <a:bodyPr/>
                    <a:lstStyle/>
                    <a:p>
                      <a:pPr algn="ctr">
                        <a:lnSpc>
                          <a:spcPct val="150000"/>
                        </a:lnSpc>
                      </a:pPr>
                      <a:r>
                        <a:rPr lang="en-GB" sz="1600">
                          <a:effectLst/>
                          <a:latin typeface="Baskerville Old Face" panose="02020602080505020303" pitchFamily="18" charset="0"/>
                        </a:rPr>
                        <a:t>XGBoost</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74.25%</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0.97</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0.76</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0.85</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86.85%</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21355201"/>
                  </a:ext>
                </a:extLst>
              </a:tr>
              <a:tr h="496945">
                <a:tc>
                  <a:txBody>
                    <a:bodyPr/>
                    <a:lstStyle/>
                    <a:p>
                      <a:pPr algn="ctr">
                        <a:lnSpc>
                          <a:spcPct val="150000"/>
                        </a:lnSpc>
                      </a:pPr>
                      <a:r>
                        <a:rPr lang="en-GB" sz="1600">
                          <a:effectLst/>
                          <a:latin typeface="Baskerville Old Face" panose="02020602080505020303" pitchFamily="18" charset="0"/>
                        </a:rPr>
                        <a:t>Decision Tree</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75.59%</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0.99</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0.76</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0.86</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88.18%</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63604509"/>
                  </a:ext>
                </a:extLst>
              </a:tr>
              <a:tr h="496945">
                <a:tc>
                  <a:txBody>
                    <a:bodyPr/>
                    <a:lstStyle/>
                    <a:p>
                      <a:pPr algn="ctr">
                        <a:lnSpc>
                          <a:spcPct val="150000"/>
                        </a:lnSpc>
                      </a:pPr>
                      <a:r>
                        <a:rPr lang="en-GB" sz="1600">
                          <a:effectLst/>
                          <a:latin typeface="Baskerville Old Face" panose="02020602080505020303" pitchFamily="18" charset="0"/>
                        </a:rPr>
                        <a:t>Naïve Bayes</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24.08%</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 </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 </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a:effectLst/>
                          <a:latin typeface="Baskerville Old Face" panose="02020602080505020303" pitchFamily="18" charset="0"/>
                        </a:rPr>
                        <a:t> </a:t>
                      </a:r>
                      <a:endParaRPr lang="en-IN" sz="160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pPr>
                      <a:r>
                        <a:rPr lang="en-GB" sz="1600" dirty="0">
                          <a:effectLst/>
                          <a:latin typeface="Baskerville Old Face" panose="02020602080505020303" pitchFamily="18" charset="0"/>
                        </a:rPr>
                        <a:t> </a:t>
                      </a:r>
                      <a:endParaRPr lang="en-IN" sz="1600" dirty="0">
                        <a:effectLst/>
                        <a:latin typeface="Baskerville Old Face" panose="02020602080505020303"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07774658"/>
                  </a:ext>
                </a:extLst>
              </a:tr>
            </a:tbl>
          </a:graphicData>
        </a:graphic>
      </p:graphicFrame>
    </p:spTree>
    <p:extLst>
      <p:ext uri="{BB962C8B-B14F-4D97-AF65-F5344CB8AC3E}">
        <p14:creationId xmlns:p14="http://schemas.microsoft.com/office/powerpoint/2010/main" val="999286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F45CA-34CB-1DE0-907F-1711B6EA12E8}"/>
              </a:ext>
            </a:extLst>
          </p:cNvPr>
          <p:cNvSpPr>
            <a:spLocks noGrp="1"/>
          </p:cNvSpPr>
          <p:nvPr>
            <p:ph type="title"/>
          </p:nvPr>
        </p:nvSpPr>
        <p:spPr/>
        <p:txBody>
          <a:bodyPr/>
          <a:lstStyle/>
          <a:p>
            <a:r>
              <a:rPr lang="en-IN" dirty="0"/>
              <a:t>Results and Discussion</a:t>
            </a:r>
          </a:p>
        </p:txBody>
      </p:sp>
      <p:pic>
        <p:nvPicPr>
          <p:cNvPr id="4" name="Content Placeholder 3">
            <a:extLst>
              <a:ext uri="{FF2B5EF4-FFF2-40B4-BE49-F238E27FC236}">
                <a16:creationId xmlns:a16="http://schemas.microsoft.com/office/drawing/2014/main" id="{DA2345E5-5783-FC8A-8CFD-AF9945CDD05A}"/>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305259" y="2592828"/>
            <a:ext cx="5639346" cy="3060775"/>
          </a:xfrm>
          <a:prstGeom prst="rect">
            <a:avLst/>
          </a:prstGeom>
          <a:ln>
            <a:solidFill>
              <a:schemeClr val="tx1"/>
            </a:solidFill>
          </a:ln>
        </p:spPr>
      </p:pic>
      <p:pic>
        <p:nvPicPr>
          <p:cNvPr id="5" name="Picture 4">
            <a:extLst>
              <a:ext uri="{FF2B5EF4-FFF2-40B4-BE49-F238E27FC236}">
                <a16:creationId xmlns:a16="http://schemas.microsoft.com/office/drawing/2014/main" id="{31EFCE97-B739-4C74-83B1-E375E5E8EAB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3201" y="2592828"/>
            <a:ext cx="5709478" cy="3060775"/>
          </a:xfrm>
          <a:prstGeom prst="rect">
            <a:avLst/>
          </a:prstGeom>
          <a:ln>
            <a:solidFill>
              <a:schemeClr val="tx1"/>
            </a:solidFill>
          </a:ln>
        </p:spPr>
      </p:pic>
      <p:sp>
        <p:nvSpPr>
          <p:cNvPr id="6" name="TextBox 5">
            <a:extLst>
              <a:ext uri="{FF2B5EF4-FFF2-40B4-BE49-F238E27FC236}">
                <a16:creationId xmlns:a16="http://schemas.microsoft.com/office/drawing/2014/main" id="{1B18EF55-F00C-98BD-43E8-2146A57C9BB1}"/>
              </a:ext>
            </a:extLst>
          </p:cNvPr>
          <p:cNvSpPr txBox="1"/>
          <p:nvPr/>
        </p:nvSpPr>
        <p:spPr>
          <a:xfrm>
            <a:off x="1769225" y="2014320"/>
            <a:ext cx="8714509" cy="523220"/>
          </a:xfrm>
          <a:prstGeom prst="rect">
            <a:avLst/>
          </a:prstGeom>
          <a:noFill/>
        </p:spPr>
        <p:txBody>
          <a:bodyPr wrap="square" rtlCol="0">
            <a:spAutoFit/>
          </a:bodyPr>
          <a:lstStyle/>
          <a:p>
            <a:pPr algn="ctr"/>
            <a:r>
              <a:rPr lang="en-GB" sz="1400" dirty="0">
                <a:effectLst/>
                <a:latin typeface="Baskerville Old Face" panose="02020602080505020303" pitchFamily="18" charset="0"/>
                <a:ea typeface="Calibri" panose="020F0502020204030204" pitchFamily="34" charset="0"/>
              </a:rPr>
              <a:t>A word cloud showing the frequency of occurrence of various words in the dataset:</a:t>
            </a:r>
          </a:p>
          <a:p>
            <a:pPr algn="ctr"/>
            <a:r>
              <a:rPr lang="en-GB" sz="1400" dirty="0">
                <a:latin typeface="Baskerville Old Face" panose="02020602080505020303" pitchFamily="18" charset="0"/>
              </a:rPr>
              <a:t>1: Before any analysis       				 2: Only negatively classified feedbacks</a:t>
            </a:r>
            <a:endParaRPr lang="en-IN" sz="1400" dirty="0">
              <a:latin typeface="Baskerville Old Face" panose="02020602080505020303" pitchFamily="18" charset="0"/>
            </a:endParaRPr>
          </a:p>
        </p:txBody>
      </p:sp>
    </p:spTree>
    <p:extLst>
      <p:ext uri="{BB962C8B-B14F-4D97-AF65-F5344CB8AC3E}">
        <p14:creationId xmlns:p14="http://schemas.microsoft.com/office/powerpoint/2010/main" val="2971772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A3C3B-1952-A822-EBFF-BA647E4B6D5A}"/>
              </a:ext>
            </a:extLst>
          </p:cNvPr>
          <p:cNvSpPr>
            <a:spLocks noGrp="1"/>
          </p:cNvSpPr>
          <p:nvPr>
            <p:ph type="title"/>
          </p:nvPr>
        </p:nvSpPr>
        <p:spPr/>
        <p:txBody>
          <a:bodyPr/>
          <a:lstStyle/>
          <a:p>
            <a:r>
              <a:rPr lang="en-IN" dirty="0"/>
              <a:t>Results and Discussion</a:t>
            </a:r>
          </a:p>
        </p:txBody>
      </p:sp>
      <p:pic>
        <p:nvPicPr>
          <p:cNvPr id="6" name="Picture 5">
            <a:extLst>
              <a:ext uri="{FF2B5EF4-FFF2-40B4-BE49-F238E27FC236}">
                <a16:creationId xmlns:a16="http://schemas.microsoft.com/office/drawing/2014/main" id="{07631D4F-ADBB-0880-477D-82B7D9BF2D8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79924" y="2874080"/>
            <a:ext cx="6492305" cy="3697317"/>
          </a:xfrm>
          <a:prstGeom prst="rect">
            <a:avLst/>
          </a:prstGeom>
          <a:ln>
            <a:solidFill>
              <a:schemeClr val="tx1"/>
            </a:solidFill>
          </a:ln>
        </p:spPr>
      </p:pic>
      <p:pic>
        <p:nvPicPr>
          <p:cNvPr id="7" name="Picture 6">
            <a:extLst>
              <a:ext uri="{FF2B5EF4-FFF2-40B4-BE49-F238E27FC236}">
                <a16:creationId xmlns:a16="http://schemas.microsoft.com/office/drawing/2014/main" id="{43C03673-CCF7-C24D-FEC4-072DB31D858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4351" y="2782987"/>
            <a:ext cx="5100710" cy="3788410"/>
          </a:xfrm>
          <a:prstGeom prst="rect">
            <a:avLst/>
          </a:prstGeom>
          <a:ln>
            <a:solidFill>
              <a:schemeClr val="tx1"/>
            </a:solidFill>
          </a:ln>
        </p:spPr>
      </p:pic>
      <p:sp>
        <p:nvSpPr>
          <p:cNvPr id="8" name="TextBox 7">
            <a:extLst>
              <a:ext uri="{FF2B5EF4-FFF2-40B4-BE49-F238E27FC236}">
                <a16:creationId xmlns:a16="http://schemas.microsoft.com/office/drawing/2014/main" id="{1E990392-DCA4-F415-4AE9-F128D0705665}"/>
              </a:ext>
            </a:extLst>
          </p:cNvPr>
          <p:cNvSpPr txBox="1"/>
          <p:nvPr/>
        </p:nvSpPr>
        <p:spPr>
          <a:xfrm>
            <a:off x="69270" y="2070329"/>
            <a:ext cx="5410654" cy="600164"/>
          </a:xfrm>
          <a:prstGeom prst="rect">
            <a:avLst/>
          </a:prstGeom>
          <a:noFill/>
        </p:spPr>
        <p:txBody>
          <a:bodyPr wrap="square" rtlCol="0">
            <a:spAutoFit/>
          </a:bodyPr>
          <a:lstStyle/>
          <a:p>
            <a:pPr algn="ctr"/>
            <a:r>
              <a:rPr lang="en-GB" sz="1100" dirty="0">
                <a:effectLst/>
                <a:latin typeface="Baskerville Old Face" panose="02020602080505020303" pitchFamily="18" charset="0"/>
                <a:ea typeface="Calibri" panose="020F0502020204030204" pitchFamily="34" charset="0"/>
                <a:cs typeface="Times New Roman" panose="02020603050405020304" pitchFamily="18" charset="0"/>
              </a:rPr>
              <a:t>The above </a:t>
            </a:r>
            <a:r>
              <a:rPr lang="en-GB" sz="1100" dirty="0" err="1">
                <a:effectLst/>
                <a:latin typeface="Baskerville Old Face" panose="02020602080505020303" pitchFamily="18" charset="0"/>
                <a:ea typeface="Calibri" panose="020F0502020204030204" pitchFamily="34" charset="0"/>
                <a:cs typeface="Times New Roman" panose="02020603050405020304" pitchFamily="18" charset="0"/>
              </a:rPr>
              <a:t>Dendogram</a:t>
            </a:r>
            <a:r>
              <a:rPr lang="en-GB" sz="1100" dirty="0">
                <a:effectLst/>
                <a:latin typeface="Baskerville Old Face" panose="02020602080505020303" pitchFamily="18" charset="0"/>
                <a:ea typeface="Calibri" panose="020F0502020204030204" pitchFamily="34" charset="0"/>
                <a:cs typeface="Times New Roman" panose="02020603050405020304" pitchFamily="18" charset="0"/>
              </a:rPr>
              <a:t> gives us an idea of how the word clusters are being formed in the data. For </a:t>
            </a:r>
            <a:r>
              <a:rPr lang="en-GB" sz="1100" dirty="0" err="1">
                <a:effectLst/>
                <a:latin typeface="Baskerville Old Face" panose="02020602080505020303" pitchFamily="18" charset="0"/>
                <a:ea typeface="Calibri" panose="020F0502020204030204" pitchFamily="34" charset="0"/>
                <a:cs typeface="Times New Roman" panose="02020603050405020304" pitchFamily="18" charset="0"/>
              </a:rPr>
              <a:t>eg.</a:t>
            </a:r>
            <a:r>
              <a:rPr lang="en-GB" sz="1100" dirty="0">
                <a:effectLst/>
                <a:latin typeface="Baskerville Old Face" panose="02020602080505020303" pitchFamily="18" charset="0"/>
                <a:ea typeface="Calibri" panose="020F0502020204030204" pitchFamily="34" charset="0"/>
                <a:cs typeface="Times New Roman" panose="02020603050405020304" pitchFamily="18" charset="0"/>
              </a:rPr>
              <a:t>, the word “need” is found most with the word “transport”. The word “time” occurs in clusters that have the word “work”.</a:t>
            </a:r>
            <a:endParaRPr lang="en-IN" sz="1100" dirty="0">
              <a:latin typeface="Baskerville Old Face" panose="02020602080505020303" pitchFamily="18" charset="0"/>
            </a:endParaRPr>
          </a:p>
        </p:txBody>
      </p:sp>
      <p:sp>
        <p:nvSpPr>
          <p:cNvPr id="9" name="TextBox 8">
            <a:extLst>
              <a:ext uri="{FF2B5EF4-FFF2-40B4-BE49-F238E27FC236}">
                <a16:creationId xmlns:a16="http://schemas.microsoft.com/office/drawing/2014/main" id="{77E48212-0009-91AF-6BDA-A5047EA7BFD7}"/>
              </a:ext>
            </a:extLst>
          </p:cNvPr>
          <p:cNvSpPr txBox="1"/>
          <p:nvPr/>
        </p:nvSpPr>
        <p:spPr>
          <a:xfrm>
            <a:off x="7527659" y="2531993"/>
            <a:ext cx="3255819" cy="276999"/>
          </a:xfrm>
          <a:prstGeom prst="rect">
            <a:avLst/>
          </a:prstGeom>
          <a:noFill/>
        </p:spPr>
        <p:txBody>
          <a:bodyPr wrap="square" rtlCol="0">
            <a:spAutoFit/>
          </a:bodyPr>
          <a:lstStyle/>
          <a:p>
            <a:r>
              <a:rPr lang="en-GB" sz="1200" dirty="0">
                <a:effectLst/>
                <a:latin typeface="Baskerville Old Face" panose="02020602080505020303" pitchFamily="18" charset="0"/>
                <a:ea typeface="Calibri" panose="020F0502020204030204" pitchFamily="34" charset="0"/>
              </a:rPr>
              <a:t>Bigram graph showing cluster occurrences</a:t>
            </a:r>
            <a:endParaRPr lang="en-IN" sz="1200" dirty="0">
              <a:latin typeface="Baskerville Old Face" panose="02020602080505020303" pitchFamily="18" charset="0"/>
            </a:endParaRPr>
          </a:p>
        </p:txBody>
      </p:sp>
    </p:spTree>
    <p:extLst>
      <p:ext uri="{BB962C8B-B14F-4D97-AF65-F5344CB8AC3E}">
        <p14:creationId xmlns:p14="http://schemas.microsoft.com/office/powerpoint/2010/main" val="1165952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2AA5B0-BD48-2E34-BF45-650869787FA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60909" y="611062"/>
            <a:ext cx="8159346" cy="6025799"/>
          </a:xfrm>
          <a:prstGeom prst="rect">
            <a:avLst/>
          </a:prstGeom>
          <a:ln>
            <a:solidFill>
              <a:schemeClr val="tx1"/>
            </a:solidFill>
          </a:ln>
        </p:spPr>
      </p:pic>
      <p:sp>
        <p:nvSpPr>
          <p:cNvPr id="3" name="TextBox 2">
            <a:extLst>
              <a:ext uri="{FF2B5EF4-FFF2-40B4-BE49-F238E27FC236}">
                <a16:creationId xmlns:a16="http://schemas.microsoft.com/office/drawing/2014/main" id="{51B1B761-B812-CDE4-0965-28AB5F6D566E}"/>
              </a:ext>
            </a:extLst>
          </p:cNvPr>
          <p:cNvSpPr txBox="1"/>
          <p:nvPr/>
        </p:nvSpPr>
        <p:spPr>
          <a:xfrm>
            <a:off x="3742336" y="276557"/>
            <a:ext cx="4596491" cy="523220"/>
          </a:xfrm>
          <a:prstGeom prst="rect">
            <a:avLst/>
          </a:prstGeom>
          <a:noFill/>
        </p:spPr>
        <p:txBody>
          <a:bodyPr wrap="square" rtlCol="0">
            <a:spAutoFit/>
          </a:bodyPr>
          <a:lstStyle/>
          <a:p>
            <a:r>
              <a:rPr lang="en-GB" sz="1400" dirty="0">
                <a:effectLst/>
                <a:latin typeface="Baskerville Old Face" panose="02020602080505020303" pitchFamily="18" charset="0"/>
                <a:ea typeface="Calibri" panose="020F0502020204030204" pitchFamily="34" charset="0"/>
                <a:cs typeface="Times New Roman" panose="02020603050405020304" pitchFamily="18" charset="0"/>
              </a:rPr>
              <a:t>Bar graph showing the top 20 occurring bi-grams in the dataset</a:t>
            </a:r>
            <a:endParaRPr lang="en-IN" sz="1400" dirty="0">
              <a:effectLst/>
              <a:latin typeface="Baskerville Old Face" panose="02020602080505020303" pitchFamily="18" charset="0"/>
              <a:ea typeface="Calibri" panose="020F0502020204030204" pitchFamily="34" charset="0"/>
              <a:cs typeface="Times New Roman" panose="02020603050405020304" pitchFamily="18" charset="0"/>
            </a:endParaRPr>
          </a:p>
          <a:p>
            <a:endParaRPr lang="en-IN" sz="1400" dirty="0">
              <a:latin typeface="Baskerville Old Face" panose="02020602080505020303" pitchFamily="18" charset="0"/>
            </a:endParaRPr>
          </a:p>
        </p:txBody>
      </p:sp>
    </p:spTree>
    <p:extLst>
      <p:ext uri="{BB962C8B-B14F-4D97-AF65-F5344CB8AC3E}">
        <p14:creationId xmlns:p14="http://schemas.microsoft.com/office/powerpoint/2010/main" val="959284584"/>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{DA6FAEB4-8220-4483-888C-3F23D19DB184}tf22712842_win32</Template>
  <TotalTime>995</TotalTime>
  <Words>691</Words>
  <Application>Microsoft Office PowerPoint</Application>
  <PresentationFormat>Widescreen</PresentationFormat>
  <Paragraphs>89</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Baskerville Old Face</vt:lpstr>
      <vt:lpstr>Bookman Old Style</vt:lpstr>
      <vt:lpstr>Calibri</vt:lpstr>
      <vt:lpstr>Franklin Gothic Book</vt:lpstr>
      <vt:lpstr>Times New Roman</vt:lpstr>
      <vt:lpstr>1_RetrospectVTI</vt:lpstr>
      <vt:lpstr>SENTIMENT ANALYSIS  IN THE EDUCATION SECTOR</vt:lpstr>
      <vt:lpstr>Introduction</vt:lpstr>
      <vt:lpstr>Methodology</vt:lpstr>
      <vt:lpstr>Results and Discussion</vt:lpstr>
      <vt:lpstr>Results and Discussion</vt:lpstr>
      <vt:lpstr>Results and Discussion</vt:lpstr>
      <vt:lpstr>Results and Discussion</vt:lpstr>
      <vt:lpstr>Results and Discussion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 ANALYSIS IN THE EDUCATION SECTOR</dc:title>
  <dc:creator>Sreejoni Banerjee</dc:creator>
  <cp:lastModifiedBy>Sreejoni Banerjee</cp:lastModifiedBy>
  <cp:revision>1</cp:revision>
  <dcterms:created xsi:type="dcterms:W3CDTF">2022-07-16T15:14:26Z</dcterms:created>
  <dcterms:modified xsi:type="dcterms:W3CDTF">2022-07-17T07:49:39Z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